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9"/>
  </p:notesMasterIdLst>
  <p:sldIdLst>
    <p:sldId id="256" r:id="rId4"/>
    <p:sldId id="272" r:id="rId5"/>
    <p:sldId id="261" r:id="rId6"/>
    <p:sldId id="274" r:id="rId7"/>
    <p:sldId id="275" r:id="rId8"/>
    <p:sldId id="279" r:id="rId9"/>
    <p:sldId id="280" r:id="rId10"/>
    <p:sldId id="281" r:id="rId11"/>
    <p:sldId id="282" r:id="rId12"/>
    <p:sldId id="283" r:id="rId13"/>
    <p:sldId id="273" r:id="rId14"/>
    <p:sldId id="276" r:id="rId15"/>
    <p:sldId id="277" r:id="rId16"/>
    <p:sldId id="284" r:id="rId17"/>
    <p:sldId id="265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Towards Accurate and Robust Domain Adaptation</a:t>
            </a:r>
            <a:endParaRPr lang="en-US" altLang="zh-CN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Wuhao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Ran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2026.07.12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020" y="779780"/>
            <a:ext cx="5631815" cy="3638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l="42938" t="804"/>
          <a:stretch>
            <a:fillRect/>
          </a:stretch>
        </p:blipFill>
        <p:spPr>
          <a:xfrm>
            <a:off x="78740" y="1054735"/>
            <a:ext cx="5013325" cy="4178935"/>
          </a:xfrm>
          <a:prstGeom prst="rect">
            <a:avLst/>
          </a:prstGeom>
        </p:spPr>
      </p:pic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15" y="3298825"/>
            <a:ext cx="6459220" cy="35591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0516" t="2603"/>
          <a:stretch>
            <a:fillRect/>
          </a:stretch>
        </p:blipFill>
        <p:spPr>
          <a:xfrm>
            <a:off x="5029200" y="248920"/>
            <a:ext cx="4786630" cy="33108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 descr="yolo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81980" y="845185"/>
            <a:ext cx="6040755" cy="584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" y="845185"/>
            <a:ext cx="5198110" cy="5841365"/>
          </a:xfrm>
          <a:prstGeom prst="rect">
            <a:avLst/>
          </a:prstGeom>
        </p:spPr>
      </p:pic>
      <p:cxnSp>
        <p:nvCxnSpPr>
          <p:cNvPr id="5" name="直接箭头连接符 4"/>
          <p:cNvCxnSpPr>
            <a:stCxn id="4" idx="3"/>
            <a:endCxn id="3" idx="1"/>
          </p:cNvCxnSpPr>
          <p:nvPr/>
        </p:nvCxnSpPr>
        <p:spPr>
          <a:xfrm>
            <a:off x="5329555" y="3766185"/>
            <a:ext cx="3524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 descr="yolo2tu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2045" y="1899920"/>
            <a:ext cx="5725795" cy="406908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2"/>
          <a:srcRect l="4755" t="2694" r="1189" b="2819"/>
          <a:stretch>
            <a:fillRect/>
          </a:stretch>
        </p:blipFill>
        <p:spPr>
          <a:xfrm>
            <a:off x="287020" y="2603500"/>
            <a:ext cx="5195570" cy="3044190"/>
          </a:xfrm>
          <a:prstGeom prst="rect">
            <a:avLst/>
          </a:prstGeom>
        </p:spPr>
      </p:pic>
      <p:cxnSp>
        <p:nvCxnSpPr>
          <p:cNvPr id="4" name="直接箭头连接符 3"/>
          <p:cNvCxnSpPr>
            <a:stCxn id="7" idx="3"/>
          </p:cNvCxnSpPr>
          <p:nvPr/>
        </p:nvCxnSpPr>
        <p:spPr>
          <a:xfrm flipV="1">
            <a:off x="5482590" y="4118610"/>
            <a:ext cx="719455" cy="69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1480" y="11125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继续润色结构图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11480" y="213360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继续进行初稿撰写和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润色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对两篇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论文创新点进行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整理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76606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复现和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5000" y="37033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后续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行动规划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3405" y="2016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撰写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方法论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61365"/>
            <a:ext cx="7160895" cy="4030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325" y="2369820"/>
            <a:ext cx="4970780" cy="40881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88035"/>
            <a:ext cx="6795770" cy="37871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835" y="3326130"/>
            <a:ext cx="6282055" cy="34569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05" y="780415"/>
            <a:ext cx="6169025" cy="607758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430" y="906145"/>
            <a:ext cx="5749925" cy="57073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085" y="770255"/>
            <a:ext cx="5321300" cy="59575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80" y="721360"/>
            <a:ext cx="5481320" cy="60115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2806" b="11769"/>
          <a:stretch>
            <a:fillRect/>
          </a:stretch>
        </p:blipFill>
        <p:spPr>
          <a:xfrm>
            <a:off x="0" y="728980"/>
            <a:ext cx="6400165" cy="60509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5" y="728980"/>
            <a:ext cx="5991225" cy="43408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65810"/>
            <a:ext cx="7010400" cy="56007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3450" y="0"/>
            <a:ext cx="47301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" y="0"/>
            <a:ext cx="489077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025" y="0"/>
            <a:ext cx="4600575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WPS 演示</Application>
  <PresentationFormat>宽屏</PresentationFormat>
  <Paragraphs>57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1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Calibri</vt:lpstr>
      <vt:lpstr>Wingdings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Para</cp:lastModifiedBy>
  <cp:revision>33</cp:revision>
  <dcterms:created xsi:type="dcterms:W3CDTF">2020-11-02T08:12:00Z</dcterms:created>
  <dcterms:modified xsi:type="dcterms:W3CDTF">2026-07-12T08:58:04Z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4C9128420F2C449B8DB1D2CD353813ED_13</vt:lpwstr>
  </property>
</Properties>
</file>