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4"/>
  </p:notesMasterIdLst>
  <p:sldIdLst>
    <p:sldId id="256" r:id="rId4"/>
    <p:sldId id="272" r:id="rId5"/>
    <p:sldId id="261" r:id="rId6"/>
    <p:sldId id="273" r:id="rId7"/>
    <p:sldId id="276" r:id="rId8"/>
    <p:sldId id="275" r:id="rId9"/>
    <p:sldId id="277" r:id="rId10"/>
    <p:sldId id="278" r:id="rId11"/>
    <p:sldId id="279" r:id="rId12"/>
    <p:sldId id="280" r:id="rId13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65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2274570"/>
            <a:ext cx="8648065" cy="1052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Recent update on YOLO26</a:t>
            </a:r>
            <a:endParaRPr lang="en-US" altLang="zh-CN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D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ongzhao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Wen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2026.07.12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785" y="815340"/>
            <a:ext cx="5494020" cy="604266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240" y="758190"/>
            <a:ext cx="6231890" cy="609981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92760" y="1075690"/>
            <a:ext cx="4999990" cy="25908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306185" y="2728595"/>
            <a:ext cx="5481320" cy="2590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81635" y="1478280"/>
            <a:ext cx="2111375" cy="25908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010910" y="3041015"/>
            <a:ext cx="600075" cy="2590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31190" y="5427345"/>
            <a:ext cx="4681220" cy="2590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82260" y="835660"/>
            <a:ext cx="6760845" cy="60223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781050"/>
            <a:ext cx="5326380" cy="190373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45745" y="2272030"/>
            <a:ext cx="4711065" cy="2590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491480" y="835660"/>
            <a:ext cx="4667250" cy="2590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014595" y="2272030"/>
            <a:ext cx="311150" cy="2590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39140"/>
            <a:ext cx="5777865" cy="61182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870" y="2770505"/>
            <a:ext cx="5831840" cy="408749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901315" y="1510030"/>
            <a:ext cx="2371725" cy="2590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16560" y="1250950"/>
            <a:ext cx="4856480" cy="2590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16560" y="3496310"/>
            <a:ext cx="4645660" cy="2590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48665"/>
            <a:ext cx="5831840" cy="61093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325" y="748665"/>
            <a:ext cx="6224270" cy="61093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423670" y="1786890"/>
            <a:ext cx="3643630" cy="244475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69265" y="2084705"/>
            <a:ext cx="2326005" cy="244475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71550"/>
            <a:ext cx="5811520" cy="58864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9124" r="8682"/>
          <a:stretch>
            <a:fillRect/>
          </a:stretch>
        </p:blipFill>
        <p:spPr>
          <a:xfrm>
            <a:off x="6159500" y="2957195"/>
            <a:ext cx="5903595" cy="38227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318510" y="1461135"/>
            <a:ext cx="2162810" cy="244475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8125" y="1705610"/>
            <a:ext cx="1726565" cy="244475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356485" y="1705610"/>
            <a:ext cx="986155" cy="244475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79145"/>
            <a:ext cx="5466080" cy="60013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355" y="779145"/>
            <a:ext cx="6629400" cy="4997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635" y="5828030"/>
            <a:ext cx="5770245" cy="9525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103755" y="1512570"/>
            <a:ext cx="2955290" cy="244475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41705" y="1757045"/>
            <a:ext cx="1637030" cy="244475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56920"/>
            <a:ext cx="5695950" cy="61010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250" y="885825"/>
            <a:ext cx="5657850" cy="21526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8280" y="1245870"/>
            <a:ext cx="3673475" cy="22987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08280" y="1475740"/>
            <a:ext cx="2037080" cy="22987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0" y="806450"/>
            <a:ext cx="5676900" cy="605155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07645" y="1468120"/>
            <a:ext cx="2118360" cy="22987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985" y="1029970"/>
            <a:ext cx="5810250" cy="28575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919605" y="1697990"/>
            <a:ext cx="2540000" cy="22987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39140"/>
            <a:ext cx="5425440" cy="61188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755" y="1153795"/>
            <a:ext cx="5867400" cy="50101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44750" y="1468120"/>
            <a:ext cx="2703195" cy="2082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64465" y="1676400"/>
            <a:ext cx="4983480" cy="2082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452880" y="2092960"/>
            <a:ext cx="2703195" cy="2082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46760"/>
            <a:ext cx="5640705" cy="61106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310" y="746760"/>
            <a:ext cx="4667885" cy="61087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11400" y="1327785"/>
            <a:ext cx="2858770" cy="2082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09240" y="1536065"/>
            <a:ext cx="2321560" cy="215265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优化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YOLO26+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创新模块结构图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143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完成方法论的初稿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3405" y="299085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后期规划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6389"/>
          <a:stretch>
            <a:fillRect/>
          </a:stretch>
        </p:blipFill>
        <p:spPr>
          <a:xfrm>
            <a:off x="145415" y="756285"/>
            <a:ext cx="4908550" cy="61017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965" y="855345"/>
            <a:ext cx="5848350" cy="59245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666875" y="1231900"/>
            <a:ext cx="3125470" cy="2082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119505" y="1440180"/>
            <a:ext cx="2044065" cy="2082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065" y="857885"/>
            <a:ext cx="5676900" cy="60001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780" y="794385"/>
            <a:ext cx="6016625" cy="15811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18770" y="1328420"/>
            <a:ext cx="3125470" cy="2082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27710" y="1864360"/>
            <a:ext cx="3895725" cy="2082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135" y="838200"/>
            <a:ext cx="5867400" cy="56324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00075" y="3135630"/>
            <a:ext cx="3125470" cy="208280"/>
          </a:xfrm>
          <a:prstGeom prst="rect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00735" y="3729355"/>
            <a:ext cx="5183505" cy="20828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96290"/>
            <a:ext cx="4727575" cy="60617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930" y="796290"/>
            <a:ext cx="3872230" cy="59493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980" y="795655"/>
            <a:ext cx="4094480" cy="60623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81050"/>
            <a:ext cx="4470400" cy="60769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772795"/>
            <a:ext cx="3851275" cy="60852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090" y="736600"/>
            <a:ext cx="3978910" cy="604329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025" y="746760"/>
            <a:ext cx="5482590" cy="6111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250" y="1146175"/>
            <a:ext cx="558165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40435" y="1386840"/>
            <a:ext cx="40640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1.</a:t>
            </a:r>
            <a:r>
              <a:rPr lang="zh-CN" altLang="en-US" sz="3200"/>
              <a:t>继续优化结构图</a:t>
            </a:r>
            <a:endParaRPr lang="zh-CN" altLang="en-US" sz="3200"/>
          </a:p>
          <a:p>
            <a:r>
              <a:rPr lang="en-US" altLang="zh-CN" sz="3200"/>
              <a:t>2.</a:t>
            </a:r>
            <a:r>
              <a:rPr lang="zh-CN" altLang="en-US" sz="3200"/>
              <a:t>方法论继续完善</a:t>
            </a:r>
            <a:endParaRPr lang="zh-CN" altLang="en-US" sz="3200"/>
          </a:p>
          <a:p>
            <a:r>
              <a:rPr lang="en-US" altLang="zh-CN" sz="3200"/>
              <a:t>3.</a:t>
            </a:r>
            <a:r>
              <a:rPr lang="zh-CN" altLang="en-US" sz="3200"/>
              <a:t>听取老师后续安排</a:t>
            </a:r>
            <a:endParaRPr lang="zh-CN" altLang="en-US" sz="3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1690" y="2830830"/>
            <a:ext cx="925766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优化</a:t>
            </a:r>
            <a:r>
              <a:rPr lang="en-US" altLang="zh-CN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YOLO26+</a:t>
            </a:r>
            <a:r>
              <a:rPr lang="zh-CN" altLang="en-US" sz="4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创新模块结构图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9475" y="837565"/>
            <a:ext cx="8254365" cy="60210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31950"/>
            <a:ext cx="12192000" cy="3594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955" y="1685925"/>
            <a:ext cx="10629900" cy="34861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10" y="988695"/>
            <a:ext cx="1011555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21050" y="2830830"/>
            <a:ext cx="716915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完成方法论的初稿</a:t>
            </a:r>
            <a:endParaRPr lang="zh-CN" altLang="en-US" sz="4400" b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8945" y="740410"/>
            <a:ext cx="6257290" cy="61175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56705" y="2364740"/>
            <a:ext cx="54279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提出我创新后的模型名字：</a:t>
            </a: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PEFA-YOLO</a:t>
            </a:r>
            <a:endParaRPr lang="en-US" altLang="zh-CN" sz="240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WPS 演示</Application>
  <PresentationFormat>宽屏</PresentationFormat>
  <Paragraphs>101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Eghver</cp:lastModifiedBy>
  <cp:revision>42</cp:revision>
  <dcterms:created xsi:type="dcterms:W3CDTF">2020-11-02T08:12:00Z</dcterms:created>
  <dcterms:modified xsi:type="dcterms:W3CDTF">2026-07-12T08:59:41Z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41B12310959647519424937709108909_13</vt:lpwstr>
  </property>
</Properties>
</file>