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3"/>
  </p:sldMasterIdLst>
  <p:notesMasterIdLst>
    <p:notesMasterId r:id="rId14"/>
  </p:notesMasterIdLst>
  <p:sldIdLst>
    <p:sldId id="256" r:id="rId4"/>
    <p:sldId id="272" r:id="rId5"/>
    <p:sldId id="261" r:id="rId6"/>
    <p:sldId id="273" r:id="rId7"/>
    <p:sldId id="274" r:id="rId8"/>
    <p:sldId id="276" r:id="rId9"/>
    <p:sldId id="277" r:id="rId10"/>
    <p:sldId id="278" r:id="rId11"/>
    <p:sldId id="279" r:id="rId12"/>
    <p:sldId id="265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700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8"/>
          <p:cNvSpPr txBox="1"/>
          <p:nvPr/>
        </p:nvSpPr>
        <p:spPr>
          <a:xfrm>
            <a:off x="1779905" y="1463040"/>
            <a:ext cx="8648065" cy="1849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近期学习</a:t>
            </a:r>
            <a:r>
              <a:rPr lang="zh-CN" altLang="en-US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汇报</a:t>
            </a:r>
            <a:endParaRPr lang="zh-CN" altLang="en-US" sz="3200" b="1" dirty="0">
              <a:latin typeface="Cambria" panose="02040503050406030204" charset="0"/>
              <a:ea typeface="宋体" panose="02010600030101010101" pitchFamily="2" charset="-122"/>
              <a:cs typeface="Cambria" panose="0204050305040603020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26521" y="4058941"/>
            <a:ext cx="4355465" cy="11988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Presented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by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赵悦含 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charset="0"/>
              <a:cs typeface="Cambria" panose="02040503050406030204" charset="0"/>
            </a:endParaRPr>
          </a:p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rgbClr val="485C80"/>
                </a:solidFill>
                <a:latin typeface="Cambria" panose="02040503050406030204" charset="0"/>
                <a:cs typeface="Cambria" panose="02040503050406030204" charset="0"/>
              </a:rPr>
              <a:t>2026.07.19</a:t>
            </a:r>
            <a:endParaRPr lang="en-US" altLang="zh-CN" sz="2400" dirty="0">
              <a:solidFill>
                <a:srgbClr val="485C80"/>
              </a:solidFill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057390" y="44475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23490" y="3944097"/>
            <a:ext cx="21169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/>
            <a:r>
              <a:rPr lang="en-US" altLang="zh-CN" sz="4400" strike="noStrike" cap="none" spc="0" noProof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anose="02040503050406030204" charset="0"/>
                <a:ea typeface="+mn-ea"/>
                <a:cs typeface="Cambria" panose="02040503050406030204" charset="0"/>
              </a:rPr>
              <a:t>Thanks!</a:t>
            </a:r>
            <a:endParaRPr lang="en-US" altLang="zh-CN" sz="4400" strike="noStrike" cap="none" spc="0" noProof="1">
              <a:solidFill>
                <a:schemeClr val="tx1">
                  <a:lumMod val="75000"/>
                  <a:lumOff val="25000"/>
                </a:schemeClr>
              </a:solidFill>
              <a:effectLst/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" name="文本框 25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ctr">
              <a:lnSpc>
                <a:spcPct val="180000"/>
              </a:lnSpc>
            </a:pPr>
            <a:r>
              <a:rPr lang="en-US" altLang="zh-CN" sz="6600" b="1" dirty="0">
                <a:latin typeface="Cambria" panose="02040503050406030204" charset="0"/>
                <a:ea typeface="微软雅黑" panose="020B0503020204020204" pitchFamily="34" charset="-122"/>
              </a:rPr>
              <a:t>Q &amp; A</a:t>
            </a:r>
            <a:endParaRPr lang="en-US" altLang="zh-CN" sz="6600" b="1" dirty="0">
              <a:latin typeface="Cambria" panose="0204050305040603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 txBox="1">
            <a:spLocks noGrp="1"/>
          </p:cNvSpPr>
          <p:nvPr>
            <p:ph type="title"/>
          </p:nvPr>
        </p:nvSpPr>
        <p:spPr>
          <a:xfrm>
            <a:off x="424800" y="3707"/>
            <a:ext cx="8228012" cy="1088390"/>
          </a:xfr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spc="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Cambria" panose="02040503050406030204" charset="0"/>
                <a:sym typeface="+mn-ea"/>
              </a:rPr>
              <a:t>汇报内容：</a:t>
            </a:r>
            <a:endParaRPr lang="zh-CN" altLang="en-US" sz="3600" b="1" spc="0" noProof="0" dirty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Cambria" panose="02040503050406030204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3405" y="135318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内容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  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写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Introduction</a:t>
            </a:r>
            <a:endParaRPr lang="en-US" altLang="zh-CN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3405" y="214312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内容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  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改结构图，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方法论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73405" y="293306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内容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  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背英语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单词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73405" y="372300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内容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4  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下周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学习计划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73405" y="451294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内容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5</a:t>
            </a:r>
            <a:endParaRPr lang="en-US" altLang="zh-CN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6" name="图片 5" descr="屏幕截图 2026-07-19 1652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6235" y="0"/>
            <a:ext cx="44856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7" name="图片 6" descr="屏幕截图 2026-07-19 1652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8940" y="-8255"/>
            <a:ext cx="4597400" cy="67881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6" name="图片 5" descr="屏幕截图 2026-07-19 1652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8470" y="803275"/>
            <a:ext cx="4800600" cy="17589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7" name="图片 6" descr="屏幕截图 2026-07-19 1620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" y="647700"/>
            <a:ext cx="6877050" cy="604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8" name="图片 7" descr="屏幕截图 2026-07-19 1620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4490" y="930275"/>
            <a:ext cx="8340725" cy="51923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2" name="图片 1" descr="屏幕截图 2026-07-19 1621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670" y="412115"/>
            <a:ext cx="9920605" cy="637095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67" name="矩形: 圆角 66"/>
          <p:cNvSpPr/>
          <p:nvPr>
            <p:custDataLst>
              <p:tags r:id="rId1"/>
            </p:custDataLst>
          </p:nvPr>
        </p:nvSpPr>
        <p:spPr>
          <a:xfrm>
            <a:off x="721702" y="2164867"/>
            <a:ext cx="668497" cy="636717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r>
              <a:rPr lang="en-US" altLang="zh-CN" sz="2800" b="1" dirty="0">
                <a:solidFill>
                  <a:prstClr val="white"/>
                </a:solidFill>
                <a:latin typeface="+mj-ea"/>
                <a:ea typeface="+mj-ea"/>
                <a:sym typeface="+mn-ea"/>
              </a:rPr>
              <a:t>01</a:t>
            </a:r>
            <a:endParaRPr lang="en-US" altLang="zh-CN" sz="2800" b="1" dirty="0">
              <a:solidFill>
                <a:prstClr val="white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69" name="矩形: 圆角 68"/>
          <p:cNvSpPr/>
          <p:nvPr>
            <p:custDataLst>
              <p:tags r:id="rId2"/>
            </p:custDataLst>
          </p:nvPr>
        </p:nvSpPr>
        <p:spPr>
          <a:xfrm>
            <a:off x="722337" y="3122516"/>
            <a:ext cx="668497" cy="636717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CN" sz="2800" b="1" dirty="0">
                <a:solidFill>
                  <a:prstClr val="white"/>
                </a:solidFill>
                <a:latin typeface="+mj-ea"/>
                <a:ea typeface="+mj-ea"/>
              </a:rPr>
              <a:t>02</a:t>
            </a:r>
            <a:endParaRPr lang="zh-CN" altLang="en-US" sz="28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71" name="矩形: 圆角 70"/>
          <p:cNvSpPr/>
          <p:nvPr>
            <p:custDataLst>
              <p:tags r:id="rId3"/>
            </p:custDataLst>
          </p:nvPr>
        </p:nvSpPr>
        <p:spPr>
          <a:xfrm>
            <a:off x="722337" y="4080165"/>
            <a:ext cx="668497" cy="636717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CN" sz="2800" b="1" dirty="0">
                <a:solidFill>
                  <a:prstClr val="white"/>
                </a:solidFill>
                <a:latin typeface="+mj-ea"/>
                <a:ea typeface="+mj-ea"/>
              </a:rPr>
              <a:t>03</a:t>
            </a:r>
            <a:endParaRPr lang="zh-CN" altLang="en-US" sz="28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1465580" y="4214495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学习数据</a:t>
            </a:r>
            <a:r>
              <a:rPr lang="zh-CN" altLang="en-US" sz="2000" b="1"/>
              <a:t>结构</a:t>
            </a:r>
            <a:endParaRPr lang="zh-CN" altLang="en-US" sz="2000" b="1"/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1465580" y="2299335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完成科研</a:t>
            </a:r>
            <a:r>
              <a:rPr lang="zh-CN" altLang="en-US" sz="2000" b="1"/>
              <a:t>任务</a:t>
            </a:r>
            <a:endParaRPr lang="zh-CN" altLang="en-US" sz="2000" b="1"/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1465580" y="3286125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背六级单词</a:t>
            </a:r>
            <a:endParaRPr lang="en-US" altLang="zh-CN" sz="2000" b="1"/>
          </a:p>
        </p:txBody>
      </p:sp>
      <p:sp>
        <p:nvSpPr>
          <p:cNvPr id="7" name="矩形: 圆角 70"/>
          <p:cNvSpPr/>
          <p:nvPr>
            <p:custDataLst>
              <p:tags r:id="rId7"/>
            </p:custDataLst>
          </p:nvPr>
        </p:nvSpPr>
        <p:spPr>
          <a:xfrm>
            <a:off x="721067" y="4939955"/>
            <a:ext cx="668497" cy="636717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CN" sz="2800" b="1" dirty="0">
                <a:solidFill>
                  <a:prstClr val="white"/>
                </a:solidFill>
                <a:latin typeface="+mj-ea"/>
                <a:ea typeface="+mj-ea"/>
              </a:rPr>
              <a:t>04</a:t>
            </a:r>
            <a:endParaRPr lang="zh-CN" altLang="en-US" sz="28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1464310" y="5074285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练</a:t>
            </a:r>
            <a:r>
              <a:rPr lang="zh-CN" altLang="en-US" sz="2000" b="1"/>
              <a:t>车</a:t>
            </a:r>
            <a:endParaRPr lang="zh-CN" altLang="en-US" sz="2000" b="1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ags/tag3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ags/tag4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ags/tag5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ags/tag6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ags/tag7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ags/tag8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ags/tag9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216</Words>
  <Application>WPS 演示</Application>
  <PresentationFormat>宽屏</PresentationFormat>
  <Paragraphs>79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宋体</vt:lpstr>
      <vt:lpstr>Wingdings</vt:lpstr>
      <vt:lpstr>隶书</vt:lpstr>
      <vt:lpstr>微软雅黑</vt:lpstr>
      <vt:lpstr>华文隶书</vt:lpstr>
      <vt:lpstr>Cambria</vt:lpstr>
      <vt:lpstr>Times New Roman</vt:lpstr>
      <vt:lpstr>楷体</vt:lpstr>
      <vt:lpstr>等线</vt:lpstr>
      <vt:lpstr>Arial Unicode MS</vt:lpstr>
      <vt:lpstr>等线 Light</vt:lpstr>
      <vt:lpstr>Office 主题​​</vt:lpstr>
      <vt:lpstr>自定义设计方案</vt:lpstr>
      <vt:lpstr>PowerPoint 演示文稿</vt:lpstr>
      <vt:lpstr>汇报内容：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赵悦含</cp:lastModifiedBy>
  <cp:revision>35</cp:revision>
  <dcterms:created xsi:type="dcterms:W3CDTF">2020-11-02T08:12:00Z</dcterms:created>
  <dcterms:modified xsi:type="dcterms:W3CDTF">2026-07-19T08:54:22Z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741131DC1BD84529B12274F4CC69BAB6_13</vt:lpwstr>
  </property>
</Properties>
</file>