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2"/>
  </p:sldMasterIdLst>
  <p:notesMasterIdLst>
    <p:notesMasterId r:id="rId21"/>
  </p:notesMasterIdLst>
  <p:sldIdLst>
    <p:sldId id="256" r:id="rId3"/>
    <p:sldId id="272" r:id="rId4"/>
    <p:sldId id="286" r:id="rId5"/>
    <p:sldId id="274" r:id="rId6"/>
    <p:sldId id="287" r:id="rId7"/>
    <p:sldId id="261" r:id="rId8"/>
    <p:sldId id="288" r:id="rId9"/>
    <p:sldId id="282" r:id="rId10"/>
    <p:sldId id="285" r:id="rId11"/>
    <p:sldId id="289" r:id="rId12"/>
    <p:sldId id="279" r:id="rId13"/>
    <p:sldId id="275" r:id="rId14"/>
    <p:sldId id="281" r:id="rId15"/>
    <p:sldId id="290" r:id="rId16"/>
    <p:sldId id="291" r:id="rId17"/>
    <p:sldId id="292" r:id="rId18"/>
    <p:sldId id="284" r:id="rId19"/>
    <p:sldId id="265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700"/>
  </p:normalViewPr>
  <p:slideViewPr>
    <p:cSldViewPr snapToGrid="0" snapToObjects="1">
      <p:cViewPr varScale="1">
        <p:scale>
          <a:sx n="104" d="100"/>
          <a:sy n="104" d="100"/>
        </p:scale>
        <p:origin x="9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  <a:t>2026/7/19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  <a:t>‹#›</a:t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1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"/>
          <p:cNvSpPr txBox="1"/>
          <p:nvPr/>
        </p:nvSpPr>
        <p:spPr>
          <a:xfrm>
            <a:off x="1779905" y="1463040"/>
            <a:ext cx="8648065" cy="1849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Towards Accurate and Robust Domain Adaptation</a:t>
            </a:r>
          </a:p>
        </p:txBody>
      </p:sp>
      <p:sp>
        <p:nvSpPr>
          <p:cNvPr id="5" name="矩形 4"/>
          <p:cNvSpPr/>
          <p:nvPr/>
        </p:nvSpPr>
        <p:spPr>
          <a:xfrm>
            <a:off x="3926521" y="4058941"/>
            <a:ext cx="4355465" cy="113178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Presented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by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Wuhao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Ran</a:t>
            </a:r>
          </a:p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rgbClr val="485C80"/>
                </a:solidFill>
                <a:latin typeface="Cambria" panose="02040503050406030204" charset="0"/>
                <a:cs typeface="Cambria" panose="02040503050406030204" charset="0"/>
              </a:rPr>
              <a:t>2026.07.19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311FC-CF73-C97E-CA72-64ECD2C11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E44998F6-4E59-2CBF-C867-527F7AD686E9}"/>
              </a:ext>
            </a:extLst>
          </p:cNvPr>
          <p:cNvSpPr txBox="1"/>
          <p:nvPr/>
        </p:nvSpPr>
        <p:spPr>
          <a:xfrm>
            <a:off x="3637655" y="3282131"/>
            <a:ext cx="82556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优化结构图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CE43A411-8D14-FB81-18ED-C78F84367B99}"/>
              </a:ext>
            </a:extLst>
          </p:cNvPr>
          <p:cNvSpPr/>
          <p:nvPr/>
        </p:nvSpPr>
        <p:spPr>
          <a:xfrm>
            <a:off x="2338164" y="2129509"/>
            <a:ext cx="1509680" cy="142683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56989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11</a:t>
            </a:fld>
            <a:endParaRPr kumimoji="1" lang="zh-CN" altLang="en-US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130235D-E171-F1A9-D8E2-CE5E292C9019}"/>
              </a:ext>
            </a:extLst>
          </p:cNvPr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8AFF7FD-DA5C-D6F7-2172-83387500D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4905" y="1024864"/>
            <a:ext cx="5912565" cy="550283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78985EC-5731-BC8D-FB5A-C90A1D9C1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650" y="1129192"/>
            <a:ext cx="4590503" cy="4274359"/>
          </a:xfrm>
          <a:prstGeom prst="rect">
            <a:avLst/>
          </a:prstGeom>
        </p:spPr>
      </p:pic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40A4E706-7880-62F0-20D4-760254F746F2}"/>
              </a:ext>
            </a:extLst>
          </p:cNvPr>
          <p:cNvCxnSpPr>
            <a:stCxn id="14" idx="3"/>
          </p:cNvCxnSpPr>
          <p:nvPr/>
        </p:nvCxnSpPr>
        <p:spPr>
          <a:xfrm flipV="1">
            <a:off x="4965153" y="3258701"/>
            <a:ext cx="772860" cy="76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12</a:t>
            </a:fld>
            <a:endParaRPr kumimoji="1"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C1184FC-2F3F-17CC-34EE-5A8191F31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023" y="1617075"/>
            <a:ext cx="5439354" cy="386318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CA38FEA-B3C2-7EE7-B4BA-AF7DE5D7D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10" y="1436038"/>
            <a:ext cx="5829761" cy="4142415"/>
          </a:xfrm>
          <a:prstGeom prst="rect">
            <a:avLst/>
          </a:prstGeom>
        </p:spPr>
      </p:pic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A209A2AD-746F-B6A1-2C47-F36FC5E211D5}"/>
              </a:ext>
            </a:extLst>
          </p:cNvPr>
          <p:cNvCxnSpPr/>
          <p:nvPr/>
        </p:nvCxnSpPr>
        <p:spPr>
          <a:xfrm>
            <a:off x="6001901" y="3645326"/>
            <a:ext cx="4401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13</a:t>
            </a:fld>
            <a:endParaRPr kumimoji="1"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06925EE-D657-C5BD-7FD3-C8C311F86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97" y="1758682"/>
            <a:ext cx="5462212" cy="354544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C96EAD5-BD0A-7DE1-C606-F591E3001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0257" y="1697276"/>
            <a:ext cx="5061833" cy="4236571"/>
          </a:xfrm>
          <a:prstGeom prst="rect">
            <a:avLst/>
          </a:prstGeom>
        </p:spPr>
      </p:pic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EBE7C235-1A57-AFFA-CDA8-6EB178E4B248}"/>
              </a:ext>
            </a:extLst>
          </p:cNvPr>
          <p:cNvCxnSpPr>
            <a:stCxn id="6" idx="3"/>
          </p:cNvCxnSpPr>
          <p:nvPr/>
        </p:nvCxnSpPr>
        <p:spPr>
          <a:xfrm>
            <a:off x="5822609" y="3531404"/>
            <a:ext cx="10376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0EEC82D-FD71-80F2-D5B8-54A05C5F6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14</a:t>
            </a:fld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F2E2F41-18C9-4040-766E-D0D13B219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626" y="1877523"/>
            <a:ext cx="5272324" cy="345852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94E113A-3BB4-4D6A-6842-568230793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052" y="1785840"/>
            <a:ext cx="5326409" cy="3550204"/>
          </a:xfrm>
          <a:prstGeom prst="rect">
            <a:avLst/>
          </a:prstGeom>
        </p:spPr>
      </p:pic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EC5FA38A-FD5B-7204-4A32-4FC5C6D5244E}"/>
              </a:ext>
            </a:extLst>
          </p:cNvPr>
          <p:cNvCxnSpPr/>
          <p:nvPr/>
        </p:nvCxnSpPr>
        <p:spPr>
          <a:xfrm>
            <a:off x="5805519" y="3700558"/>
            <a:ext cx="6811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7461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DBA4691-5761-1211-ED89-20E8B3F02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15</a:t>
            </a:fld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2085318-03F3-5C50-5113-E22A0AE6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69" y="992420"/>
            <a:ext cx="6885616" cy="243658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39D85B3-DC85-74C2-7759-9BF6563FA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558" y="3741597"/>
            <a:ext cx="8344156" cy="2962504"/>
          </a:xfrm>
          <a:prstGeom prst="rect">
            <a:avLst/>
          </a:prstGeom>
        </p:spPr>
      </p:pic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1E9D4BAD-3556-A848-12D8-25317EED4DE4}"/>
              </a:ext>
            </a:extLst>
          </p:cNvPr>
          <p:cNvCxnSpPr/>
          <p:nvPr/>
        </p:nvCxnSpPr>
        <p:spPr>
          <a:xfrm>
            <a:off x="5351388" y="3473493"/>
            <a:ext cx="0" cy="268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627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56ACE-F1D2-96F9-4367-30D1ED456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3DC3625C-2630-8A98-1C1F-002C746CD3D6}"/>
              </a:ext>
            </a:extLst>
          </p:cNvPr>
          <p:cNvSpPr txBox="1"/>
          <p:nvPr/>
        </p:nvSpPr>
        <p:spPr>
          <a:xfrm>
            <a:off x="3637655" y="3282131"/>
            <a:ext cx="82556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后续行动规划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79AA3B90-C834-A6CC-8B56-46B2F9BA80F6}"/>
              </a:ext>
            </a:extLst>
          </p:cNvPr>
          <p:cNvSpPr/>
          <p:nvPr/>
        </p:nvSpPr>
        <p:spPr>
          <a:xfrm>
            <a:off x="2338164" y="2129509"/>
            <a:ext cx="1509680" cy="142683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293967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17</a:t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5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11480" y="111252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继续润色结构图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11480" y="213360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继续进行初稿撰写和润色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23490" y="3944097"/>
            <a:ext cx="21169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/>
            <a:r>
              <a:rPr lang="en-US" altLang="zh-CN" sz="4400" strike="noStrike" cap="none" spc="0" noProof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anose="02040503050406030204" charset="0"/>
                <a:ea typeface="+mn-ea"/>
                <a:cs typeface="Cambria" panose="02040503050406030204" charset="0"/>
              </a:rPr>
              <a:t>Thanks!</a:t>
            </a:r>
            <a:endParaRPr lang="en-US" altLang="zh-CN" sz="4400" strike="noStrike" cap="none" spc="0" noProof="1">
              <a:solidFill>
                <a:schemeClr val="tx1">
                  <a:lumMod val="75000"/>
                  <a:lumOff val="25000"/>
                </a:schemeClr>
              </a:solidFill>
              <a:effectLst/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" name="文本框 25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>
              <a:lnSpc>
                <a:spcPct val="180000"/>
              </a:lnSpc>
            </a:pPr>
            <a:r>
              <a:rPr lang="en-US" altLang="zh-CN" sz="6600" b="1" dirty="0">
                <a:latin typeface="Cambria" panose="02040503050406030204" charset="0"/>
                <a:ea typeface="微软雅黑" panose="020B0503020204020204" pitchFamily="34" charset="-122"/>
              </a:rPr>
              <a:t>Q &amp; 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 txBox="1">
            <a:spLocks noGrp="1"/>
          </p:cNvSpPr>
          <p:nvPr>
            <p:ph type="title"/>
          </p:nvPr>
        </p:nvSpPr>
        <p:spPr>
          <a:xfrm>
            <a:off x="424800" y="3707"/>
            <a:ext cx="8228012" cy="1088390"/>
          </a:xfr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spc="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Cambria" panose="02040503050406030204" charset="0"/>
                <a:sym typeface="+mn-ea"/>
              </a:rPr>
              <a:t>汇报内容：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73405" y="2037404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总结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introduction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写作思路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16363" y="3388981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优化结构图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73405" y="415344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后续行动规划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73405" y="137867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润色方法论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DD96F72-AEAF-5EAB-50A5-1181F472294A}"/>
              </a:ext>
            </a:extLst>
          </p:cNvPr>
          <p:cNvSpPr txBox="1"/>
          <p:nvPr/>
        </p:nvSpPr>
        <p:spPr>
          <a:xfrm>
            <a:off x="573405" y="2700344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撰写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introduction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并查找参考文献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0438A968-7321-168B-475E-D0C20FE831D5}"/>
              </a:ext>
            </a:extLst>
          </p:cNvPr>
          <p:cNvSpPr txBox="1"/>
          <p:nvPr/>
        </p:nvSpPr>
        <p:spPr>
          <a:xfrm>
            <a:off x="3637656" y="3282131"/>
            <a:ext cx="60970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5400" dirty="0"/>
              <a:t>润色方法论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F124E471-71C4-6221-38F0-CAE2E00AE481}"/>
              </a:ext>
            </a:extLst>
          </p:cNvPr>
          <p:cNvSpPr/>
          <p:nvPr/>
        </p:nvSpPr>
        <p:spPr>
          <a:xfrm>
            <a:off x="2338164" y="2129509"/>
            <a:ext cx="1509680" cy="142683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0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98098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4</a:t>
            </a:fld>
            <a:endParaRPr kumimoji="1" lang="zh-CN" altLang="en-US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8FE4259E-89FA-0945-6181-1544C69372B1}"/>
              </a:ext>
            </a:extLst>
          </p:cNvPr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47EEAF8-E622-4DD5-7B5D-B0C43250A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1224"/>
            <a:ext cx="4324177" cy="370643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485AD6A-3A7D-7370-BA65-E1DD65FA8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0067" y="768143"/>
            <a:ext cx="4188287" cy="321059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4F80CAF-E205-E9A9-C26C-BA62859CF1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4730" y="3657235"/>
            <a:ext cx="4373573" cy="312273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787D9-D772-4133-19E4-E1D73BEF4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C1B398C4-31D1-9F2B-E23F-7886D32F2F13}"/>
              </a:ext>
            </a:extLst>
          </p:cNvPr>
          <p:cNvSpPr txBox="1"/>
          <p:nvPr/>
        </p:nvSpPr>
        <p:spPr>
          <a:xfrm>
            <a:off x="3637656" y="3282131"/>
            <a:ext cx="78567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总结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introduction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写作思路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B65A25F1-89B8-CF12-940E-96EE2E16F5D5}"/>
              </a:ext>
            </a:extLst>
          </p:cNvPr>
          <p:cNvSpPr/>
          <p:nvPr/>
        </p:nvSpPr>
        <p:spPr>
          <a:xfrm>
            <a:off x="2338164" y="2129509"/>
            <a:ext cx="1509680" cy="142683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57659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fld>
            <a:endParaRPr kumimoji="1" lang="zh-CN" altLang="en-US" sz="1600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CE5CBA0-2DC5-A902-202B-3CC736B25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353" y="796477"/>
            <a:ext cx="10618435" cy="59864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ED7E5-E84A-CC27-06D5-A6620AA73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22F5D6F9-CD50-1E54-4C3A-6E2CAEE08AEB}"/>
              </a:ext>
            </a:extLst>
          </p:cNvPr>
          <p:cNvSpPr txBox="1"/>
          <p:nvPr/>
        </p:nvSpPr>
        <p:spPr>
          <a:xfrm>
            <a:off x="3637655" y="3282131"/>
            <a:ext cx="82556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撰写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introduction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并查找参考文献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4639B545-C666-D37D-2D3B-280D85A5332D}"/>
              </a:ext>
            </a:extLst>
          </p:cNvPr>
          <p:cNvSpPr/>
          <p:nvPr/>
        </p:nvSpPr>
        <p:spPr>
          <a:xfrm>
            <a:off x="2338164" y="2129509"/>
            <a:ext cx="1509680" cy="142683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6876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8</a:t>
            </a:fld>
            <a:endParaRPr kumimoji="1"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43EE3D2-6B5A-260F-DC18-A4446D0E4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79" y="810458"/>
            <a:ext cx="10688456" cy="57869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F2E3463-331D-F7F1-3AF3-2CE23331D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9</a:t>
            </a:fld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A20CE00-A8B6-2001-B64B-128132B56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573" y="843579"/>
            <a:ext cx="9303726" cy="593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493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83</Words>
  <Application>Microsoft Office PowerPoint</Application>
  <PresentationFormat>宽屏</PresentationFormat>
  <Paragraphs>38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29" baseType="lpstr">
      <vt:lpstr>等线</vt:lpstr>
      <vt:lpstr>等线 Light</vt:lpstr>
      <vt:lpstr>华文隶书</vt:lpstr>
      <vt:lpstr>楷体</vt:lpstr>
      <vt:lpstr>隶书</vt:lpstr>
      <vt:lpstr>Arial</vt:lpstr>
      <vt:lpstr>Cambria</vt:lpstr>
      <vt:lpstr>Times New Roman</vt:lpstr>
      <vt:lpstr>Wingdings</vt:lpstr>
      <vt:lpstr>Office 主题​​</vt:lpstr>
      <vt:lpstr>自定义设计方案</vt:lpstr>
      <vt:lpstr>PowerPoint 演示文稿</vt:lpstr>
      <vt:lpstr>汇报内容：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r W</cp:lastModifiedBy>
  <cp:revision>37</cp:revision>
  <dcterms:created xsi:type="dcterms:W3CDTF">2020-11-02T08:12:00Z</dcterms:created>
  <dcterms:modified xsi:type="dcterms:W3CDTF">2026-07-19T08:31:56Z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4C9128420F2C449B8DB1D2CD353813ED_13</vt:lpwstr>
  </property>
</Properties>
</file>