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3"/>
  </p:notesMasterIdLst>
  <p:sldIdLst>
    <p:sldId id="256" r:id="rId4"/>
    <p:sldId id="272" r:id="rId5"/>
    <p:sldId id="261" r:id="rId6"/>
    <p:sldId id="273" r:id="rId7"/>
    <p:sldId id="276" r:id="rId8"/>
    <p:sldId id="280" r:id="rId9"/>
    <p:sldId id="277" r:id="rId10"/>
    <p:sldId id="279" r:id="rId11"/>
    <p:sldId id="265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近期学习</a:t>
            </a:r>
            <a:r>
              <a:rPr lang="zh-CN" altLang="en-US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汇报</a:t>
            </a:r>
            <a:endParaRPr lang="zh-CN" altLang="en-US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 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赵悦含 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2026.07.26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057390" y="444754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135318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修改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14312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改结构图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3405" y="293306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写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bstact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3405" y="372300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写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related work</a:t>
            </a:r>
            <a:endParaRPr lang="en-US" altLang="zh-CN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3405" y="4512945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内容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5  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下周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计划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descr="屏幕截图 2026-07-26 1607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05840"/>
            <a:ext cx="5299075" cy="5111750"/>
          </a:xfrm>
          <a:prstGeom prst="rect">
            <a:avLst/>
          </a:prstGeom>
        </p:spPr>
      </p:pic>
      <p:pic>
        <p:nvPicPr>
          <p:cNvPr id="7" name="图片 6" descr="屏幕截图 2026-07-26 1608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075" y="0"/>
            <a:ext cx="42862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 descr="屏幕截图 2026-07-26 1608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10" y="988060"/>
            <a:ext cx="4845050" cy="3238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6" name="图片 5" descr="屏幕截图 2026-07-26 1536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135" y="378460"/>
            <a:ext cx="10245725" cy="64668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descr="屏幕截图 2026-07-26 1537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21025" y="482600"/>
            <a:ext cx="5949950" cy="5892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2" name="图片 1" descr="屏幕截图 2026-07-26 1611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6940" y="954405"/>
            <a:ext cx="7188200" cy="48006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7" name="矩形: 圆角 66"/>
          <p:cNvSpPr/>
          <p:nvPr>
            <p:custDataLst>
              <p:tags r:id="rId1"/>
            </p:custDataLst>
          </p:nvPr>
        </p:nvSpPr>
        <p:spPr>
          <a:xfrm>
            <a:off x="721702" y="2164867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  <a:sym typeface="+mn-ea"/>
              </a:rPr>
              <a:t>01</a:t>
            </a:r>
            <a:endParaRPr lang="en-US" altLang="zh-CN" sz="2800" b="1" dirty="0">
              <a:solidFill>
                <a:prstClr val="white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69" name="矩形: 圆角 68"/>
          <p:cNvSpPr/>
          <p:nvPr>
            <p:custDataLst>
              <p:tags r:id="rId2"/>
            </p:custDataLst>
          </p:nvPr>
        </p:nvSpPr>
        <p:spPr>
          <a:xfrm>
            <a:off x="722337" y="3122516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02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71" name="矩形: 圆角 70"/>
          <p:cNvSpPr/>
          <p:nvPr>
            <p:custDataLst>
              <p:tags r:id="rId3"/>
            </p:custDataLst>
          </p:nvPr>
        </p:nvSpPr>
        <p:spPr>
          <a:xfrm>
            <a:off x="722337" y="4080165"/>
            <a:ext cx="668497" cy="636717"/>
          </a:xfrm>
          <a:prstGeom prst="roundRect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zh-CN" sz="2800" b="1" dirty="0">
                <a:solidFill>
                  <a:prstClr val="white"/>
                </a:solidFill>
                <a:latin typeface="+mj-ea"/>
                <a:ea typeface="+mj-ea"/>
              </a:rPr>
              <a:t>03</a:t>
            </a:r>
            <a:endParaRPr lang="zh-CN" altLang="en-US" sz="28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1465580" y="421449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ym typeface="+mn-ea"/>
              </a:rPr>
              <a:t>练车</a:t>
            </a:r>
            <a:endParaRPr lang="zh-CN" altLang="en-US" sz="2000" b="1"/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1465580" y="229933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完成科研</a:t>
            </a:r>
            <a:r>
              <a:rPr lang="zh-CN" altLang="en-US" sz="2000" b="1"/>
              <a:t>任务</a:t>
            </a:r>
            <a:endParaRPr lang="zh-CN" altLang="en-US" sz="2000" b="1"/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465580" y="328612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背六级单词</a:t>
            </a:r>
            <a:endParaRPr lang="en-US" altLang="zh-CN" sz="2000"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3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4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5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6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ags/tag7.xml><?xml version="1.0" encoding="utf-8"?>
<p:tagLst xmlns:p="http://schemas.openxmlformats.org/presentationml/2006/main">
  <p:tag name="KSO_WM_DIAGRAM_VIRTUALLY_FRAME" val="{&quot;height&quot;:268.646062992126,&quot;left&quot;:56.77692913385827,&quot;top&quot;:170.46196850393702,&quot;width&quot;:378.6230708661417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WPS 演示</Application>
  <PresentationFormat>宽屏</PresentationFormat>
  <Paragraphs>69</Paragraphs>
  <Slides>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3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赵悦含</cp:lastModifiedBy>
  <cp:revision>38</cp:revision>
  <dcterms:created xsi:type="dcterms:W3CDTF">2020-11-02T08:12:00Z</dcterms:created>
  <dcterms:modified xsi:type="dcterms:W3CDTF">2026-07-26T08:13:37Z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757576174838453F9B57E835CE5353EE_13</vt:lpwstr>
  </property>
</Properties>
</file>