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2"/>
  </p:sldMasterIdLst>
  <p:notesMasterIdLst>
    <p:notesMasterId r:id="rId24"/>
  </p:notesMasterIdLst>
  <p:sldIdLst>
    <p:sldId id="256" r:id="rId3"/>
    <p:sldId id="272" r:id="rId4"/>
    <p:sldId id="286" r:id="rId5"/>
    <p:sldId id="274" r:id="rId6"/>
    <p:sldId id="297" r:id="rId7"/>
    <p:sldId id="287" r:id="rId8"/>
    <p:sldId id="261" r:id="rId9"/>
    <p:sldId id="293" r:id="rId10"/>
    <p:sldId id="294" r:id="rId11"/>
    <p:sldId id="295" r:id="rId12"/>
    <p:sldId id="296" r:id="rId13"/>
    <p:sldId id="288" r:id="rId14"/>
    <p:sldId id="285" r:id="rId15"/>
    <p:sldId id="298" r:id="rId16"/>
    <p:sldId id="282" r:id="rId17"/>
    <p:sldId id="289" r:id="rId18"/>
    <p:sldId id="279" r:id="rId19"/>
    <p:sldId id="275" r:id="rId20"/>
    <p:sldId id="292" r:id="rId21"/>
    <p:sldId id="284" r:id="rId22"/>
    <p:sldId id="265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700"/>
  </p:normalViewPr>
  <p:slideViewPr>
    <p:cSldViewPr snapToGrid="0" snapToObjects="1">
      <p:cViewPr varScale="1">
        <p:scale>
          <a:sx n="100" d="100"/>
          <a:sy n="100" d="100"/>
        </p:scale>
        <p:origin x="232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  <a:t>2026/7/26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  <a:t>‹#›</a:t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1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"/>
          <p:cNvSpPr txBox="1"/>
          <p:nvPr/>
        </p:nvSpPr>
        <p:spPr>
          <a:xfrm>
            <a:off x="1779905" y="1463040"/>
            <a:ext cx="8648065" cy="1849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Towards Accurate and Robust Domain Adaptation</a:t>
            </a:r>
          </a:p>
        </p:txBody>
      </p:sp>
      <p:sp>
        <p:nvSpPr>
          <p:cNvPr id="5" name="矩形 4"/>
          <p:cNvSpPr/>
          <p:nvPr/>
        </p:nvSpPr>
        <p:spPr>
          <a:xfrm>
            <a:off x="3926521" y="4058941"/>
            <a:ext cx="4355465" cy="113178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Presented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by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Wuhao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Ran</a:t>
            </a:r>
          </a:p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rgbClr val="485C80"/>
                </a:solidFill>
                <a:latin typeface="Cambria" panose="02040503050406030204" charset="0"/>
                <a:cs typeface="Cambria" panose="02040503050406030204" charset="0"/>
              </a:rPr>
              <a:t>2026.07.26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8982779-8B54-38E5-0B13-F57AD6F0D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10</a:t>
            </a:fld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2CBD314-5823-D37A-053D-1745AC766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71" y="838981"/>
            <a:ext cx="10907486" cy="575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96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7E8FAAD-4953-6B76-B65F-A0986F961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11</a:t>
            </a:fld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D41473D-4825-4EEC-CCB7-95DB23006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" y="878113"/>
            <a:ext cx="11684000" cy="58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384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ED7E5-E84A-CC27-06D5-A6620AA73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22F5D6F9-CD50-1E54-4C3A-6E2CAEE08AEB}"/>
              </a:ext>
            </a:extLst>
          </p:cNvPr>
          <p:cNvSpPr txBox="1"/>
          <p:nvPr/>
        </p:nvSpPr>
        <p:spPr>
          <a:xfrm>
            <a:off x="3637655" y="3282131"/>
            <a:ext cx="825568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撰写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Abstract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和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Related work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并查找参考文献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4639B545-C666-D37D-2D3B-280D85A5332D}"/>
              </a:ext>
            </a:extLst>
          </p:cNvPr>
          <p:cNvSpPr/>
          <p:nvPr/>
        </p:nvSpPr>
        <p:spPr>
          <a:xfrm>
            <a:off x="2338164" y="2129509"/>
            <a:ext cx="1509680" cy="142683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6876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F2E3463-331D-F7F1-3AF3-2CE23331D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13</a:t>
            </a:fld>
            <a:endParaRPr kumimoji="1"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FE5987A-F53A-FF8D-6538-BDF64EBB2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300" y="786426"/>
            <a:ext cx="8141082" cy="607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49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3EAC4C1-EABF-0B7A-9BBC-BAEA4580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14</a:t>
            </a:fld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05DE01D-E569-C584-EF86-EFB74D1BD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850" y="828214"/>
            <a:ext cx="8818562" cy="602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141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15</a:t>
            </a:fld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E83A303-1E22-2802-BA8D-65C763F2A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250" y="738990"/>
            <a:ext cx="9956488" cy="594121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311FC-CF73-C97E-CA72-64ECD2C11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E44998F6-4E59-2CBF-C867-527F7AD686E9}"/>
              </a:ext>
            </a:extLst>
          </p:cNvPr>
          <p:cNvSpPr txBox="1"/>
          <p:nvPr/>
        </p:nvSpPr>
        <p:spPr>
          <a:xfrm>
            <a:off x="3637655" y="3282131"/>
            <a:ext cx="82556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优化结构图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CE43A411-8D14-FB81-18ED-C78F84367B99}"/>
              </a:ext>
            </a:extLst>
          </p:cNvPr>
          <p:cNvSpPr/>
          <p:nvPr/>
        </p:nvSpPr>
        <p:spPr>
          <a:xfrm>
            <a:off x="2338164" y="2129509"/>
            <a:ext cx="1509680" cy="142683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56989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17</a:t>
            </a:fld>
            <a:endParaRPr kumimoji="1" lang="zh-CN" altLang="en-US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130235D-E171-F1A9-D8E2-CE5E292C9019}"/>
              </a:ext>
            </a:extLst>
          </p:cNvPr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8AFF7FD-DA5C-D6F7-2172-83387500D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19" y="1327150"/>
            <a:ext cx="4769034" cy="4438547"/>
          </a:xfrm>
          <a:prstGeom prst="rect">
            <a:avLst/>
          </a:prstGeom>
        </p:spPr>
      </p:pic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40A4E706-7880-62F0-20D4-760254F746F2}"/>
              </a:ext>
            </a:extLst>
          </p:cNvPr>
          <p:cNvCxnSpPr>
            <a:cxnSpLocks/>
          </p:cNvCxnSpPr>
          <p:nvPr/>
        </p:nvCxnSpPr>
        <p:spPr>
          <a:xfrm flipV="1">
            <a:off x="4965153" y="3258701"/>
            <a:ext cx="772860" cy="76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图片 3">
            <a:extLst>
              <a:ext uri="{FF2B5EF4-FFF2-40B4-BE49-F238E27FC236}">
                <a16:creationId xmlns:a16="http://schemas.microsoft.com/office/drawing/2014/main" id="{BE4D77EA-411D-792A-A139-F96D89BDE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909" y="1028700"/>
            <a:ext cx="5669025" cy="52895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18</a:t>
            </a:fld>
            <a:endParaRPr kumimoji="1"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C1184FC-2F3F-17CC-34EE-5A8191F31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573" y="1547225"/>
            <a:ext cx="5439354" cy="3863187"/>
          </a:xfrm>
          <a:prstGeom prst="rect">
            <a:avLst/>
          </a:prstGeom>
        </p:spPr>
      </p:pic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A209A2AD-746F-B6A1-2C47-F36FC5E211D5}"/>
              </a:ext>
            </a:extLst>
          </p:cNvPr>
          <p:cNvCxnSpPr/>
          <p:nvPr/>
        </p:nvCxnSpPr>
        <p:spPr>
          <a:xfrm>
            <a:off x="6001901" y="3645326"/>
            <a:ext cx="4401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图片 3">
            <a:extLst>
              <a:ext uri="{FF2B5EF4-FFF2-40B4-BE49-F238E27FC236}">
                <a16:creationId xmlns:a16="http://schemas.microsoft.com/office/drawing/2014/main" id="{B1C12DE0-DC2F-DCD5-77DB-6C98CACE69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0385" y="1061781"/>
            <a:ext cx="3578358" cy="516708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56ACE-F1D2-96F9-4367-30D1ED456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3DC3625C-2630-8A98-1C1F-002C746CD3D6}"/>
              </a:ext>
            </a:extLst>
          </p:cNvPr>
          <p:cNvSpPr txBox="1"/>
          <p:nvPr/>
        </p:nvSpPr>
        <p:spPr>
          <a:xfrm>
            <a:off x="3637655" y="3282131"/>
            <a:ext cx="82556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后续行动规划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79AA3B90-C834-A6CC-8B56-46B2F9BA80F6}"/>
              </a:ext>
            </a:extLst>
          </p:cNvPr>
          <p:cNvSpPr/>
          <p:nvPr/>
        </p:nvSpPr>
        <p:spPr>
          <a:xfrm>
            <a:off x="2338164" y="2129509"/>
            <a:ext cx="1509680" cy="142683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293967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 txBox="1">
            <a:spLocks noGrp="1"/>
          </p:cNvSpPr>
          <p:nvPr>
            <p:ph type="title"/>
          </p:nvPr>
        </p:nvSpPr>
        <p:spPr>
          <a:xfrm>
            <a:off x="424800" y="3707"/>
            <a:ext cx="8228012" cy="1088390"/>
          </a:xfr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spc="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Cambria" panose="02040503050406030204" charset="0"/>
                <a:sym typeface="+mn-ea"/>
              </a:rPr>
              <a:t>汇报内容：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73405" y="2037404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lnSpc>
                <a:spcPct val="18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总结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introduction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和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Abstract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和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Related work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的写作思路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16363" y="3388981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优化结构图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73405" y="415344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后续行动规划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73405" y="137867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润色方法论和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introduction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DD96F72-AEAF-5EAB-50A5-1181F472294A}"/>
              </a:ext>
            </a:extLst>
          </p:cNvPr>
          <p:cNvSpPr txBox="1"/>
          <p:nvPr/>
        </p:nvSpPr>
        <p:spPr>
          <a:xfrm>
            <a:off x="573405" y="2700344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撰写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Abstract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和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Related work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并查找参考文献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20</a:t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5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11480" y="111252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继续润色结构图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11480" y="213360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继续进行初稿撰写和润色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23490" y="3944097"/>
            <a:ext cx="21169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/>
            <a:r>
              <a:rPr lang="en-US" altLang="zh-CN" sz="4400" strike="noStrike" cap="none" spc="0" noProof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anose="02040503050406030204" charset="0"/>
                <a:ea typeface="+mn-ea"/>
                <a:cs typeface="Cambria" panose="02040503050406030204" charset="0"/>
              </a:rPr>
              <a:t>Thanks!</a:t>
            </a:r>
            <a:endParaRPr lang="en-US" altLang="zh-CN" sz="4400" strike="noStrike" cap="none" spc="0" noProof="1">
              <a:solidFill>
                <a:schemeClr val="tx1">
                  <a:lumMod val="75000"/>
                  <a:lumOff val="25000"/>
                </a:schemeClr>
              </a:solidFill>
              <a:effectLst/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" name="文本框 25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>
              <a:lnSpc>
                <a:spcPct val="180000"/>
              </a:lnSpc>
            </a:pPr>
            <a:r>
              <a:rPr lang="en-US" altLang="zh-CN" sz="6600" b="1" dirty="0">
                <a:latin typeface="Cambria" panose="02040503050406030204" charset="0"/>
                <a:ea typeface="微软雅黑" panose="020B0503020204020204" pitchFamily="34" charset="-122"/>
              </a:rPr>
              <a:t>Q &amp; 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0438A968-7321-168B-475E-D0C20FE831D5}"/>
              </a:ext>
            </a:extLst>
          </p:cNvPr>
          <p:cNvSpPr txBox="1"/>
          <p:nvPr/>
        </p:nvSpPr>
        <p:spPr>
          <a:xfrm>
            <a:off x="3637656" y="3282131"/>
            <a:ext cx="79574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5400" dirty="0"/>
              <a:t>润色方法论和</a:t>
            </a:r>
            <a:r>
              <a:rPr lang="en-US" altLang="zh-CN" sz="5400" dirty="0"/>
              <a:t>introduction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F124E471-71C4-6221-38F0-CAE2E00AE481}"/>
              </a:ext>
            </a:extLst>
          </p:cNvPr>
          <p:cNvSpPr/>
          <p:nvPr/>
        </p:nvSpPr>
        <p:spPr>
          <a:xfrm>
            <a:off x="2338164" y="2129509"/>
            <a:ext cx="1509680" cy="142683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0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98098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4</a:t>
            </a:fld>
            <a:endParaRPr kumimoji="1" lang="zh-CN" altLang="en-US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8FE4259E-89FA-0945-6181-1544C69372B1}"/>
              </a:ext>
            </a:extLst>
          </p:cNvPr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AEB53E1-F6C7-5638-435B-441CF5578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600" y="915548"/>
            <a:ext cx="11188700" cy="55220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FD4DDED-4394-49B2-2335-E596EC45B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5</a:t>
            </a:fld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4260768-ED2A-8F73-1797-ED5CED081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0" y="743750"/>
            <a:ext cx="4216400" cy="596819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92DA7EC-51FA-9CD9-449F-7DC72C9A8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888" y="743750"/>
            <a:ext cx="5759450" cy="84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106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787D9-D772-4133-19E4-E1D73BEF4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C1B398C4-31D1-9F2B-E23F-7886D32F2F13}"/>
              </a:ext>
            </a:extLst>
          </p:cNvPr>
          <p:cNvSpPr txBox="1"/>
          <p:nvPr/>
        </p:nvSpPr>
        <p:spPr>
          <a:xfrm>
            <a:off x="3637656" y="3282131"/>
            <a:ext cx="78567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总结写作思路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B65A25F1-89B8-CF12-940E-96EE2E16F5D5}"/>
              </a:ext>
            </a:extLst>
          </p:cNvPr>
          <p:cNvSpPr/>
          <p:nvPr/>
        </p:nvSpPr>
        <p:spPr>
          <a:xfrm>
            <a:off x="2338164" y="2129509"/>
            <a:ext cx="1509680" cy="142683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57659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7</a:t>
            </a:fld>
            <a:endParaRPr kumimoji="1" lang="zh-CN" altLang="en-US" sz="1600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3AFC1A2-A922-A91F-5362-2E3E944D7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00" y="766445"/>
            <a:ext cx="10601778" cy="59848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07414BE-CC9D-21A4-AE97-DC9C4DC99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8</a:t>
            </a:fld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2279C5D-B3FD-E7C1-69C4-630A9945A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485" y="780027"/>
            <a:ext cx="10951029" cy="597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18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0FE65D4-8D29-3F13-48AA-3D99F37A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9</a:t>
            </a:fld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CE890D5-1411-7155-25F2-460E5A159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228" y="876188"/>
            <a:ext cx="10711543" cy="565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5056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151</Words>
  <Application>Microsoft Office PowerPoint</Application>
  <PresentationFormat>宽屏</PresentationFormat>
  <Paragraphs>41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等线</vt:lpstr>
      <vt:lpstr>等线 Light</vt:lpstr>
      <vt:lpstr>华文隶书</vt:lpstr>
      <vt:lpstr>楷体</vt:lpstr>
      <vt:lpstr>隶书</vt:lpstr>
      <vt:lpstr>Arial</vt:lpstr>
      <vt:lpstr>Cambria</vt:lpstr>
      <vt:lpstr>Times New Roman</vt:lpstr>
      <vt:lpstr>Wingdings</vt:lpstr>
      <vt:lpstr>Office 主题​​</vt:lpstr>
      <vt:lpstr>自定义设计方案</vt:lpstr>
      <vt:lpstr>PowerPoint 演示文稿</vt:lpstr>
      <vt:lpstr>汇报内容：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r W</cp:lastModifiedBy>
  <cp:revision>39</cp:revision>
  <dcterms:created xsi:type="dcterms:W3CDTF">2020-11-02T08:12:00Z</dcterms:created>
  <dcterms:modified xsi:type="dcterms:W3CDTF">2026-07-26T08:58:59Z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4C9128420F2C449B8DB1D2CD353813ED_13</vt:lpwstr>
  </property>
</Properties>
</file>