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1.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53" r:id="rId2"/>
    <p:sldMasterId id="2147483657" r:id="rId3"/>
  </p:sldMasterIdLst>
  <p:notesMasterIdLst>
    <p:notesMasterId r:id="rId32"/>
  </p:notesMasterIdLst>
  <p:sldIdLst>
    <p:sldId id="256" r:id="rId4"/>
    <p:sldId id="272" r:id="rId5"/>
    <p:sldId id="286" r:id="rId6"/>
    <p:sldId id="313" r:id="rId7"/>
    <p:sldId id="314" r:id="rId8"/>
    <p:sldId id="274" r:id="rId9"/>
    <p:sldId id="299" r:id="rId10"/>
    <p:sldId id="297" r:id="rId11"/>
    <p:sldId id="315" r:id="rId12"/>
    <p:sldId id="316" r:id="rId13"/>
    <p:sldId id="317" r:id="rId14"/>
    <p:sldId id="318" r:id="rId15"/>
    <p:sldId id="319" r:id="rId16"/>
    <p:sldId id="287" r:id="rId17"/>
    <p:sldId id="261" r:id="rId18"/>
    <p:sldId id="293" r:id="rId19"/>
    <p:sldId id="321" r:id="rId20"/>
    <p:sldId id="322" r:id="rId21"/>
    <p:sldId id="294" r:id="rId22"/>
    <p:sldId id="295" r:id="rId23"/>
    <p:sldId id="296" r:id="rId24"/>
    <p:sldId id="320" r:id="rId25"/>
    <p:sldId id="288" r:id="rId26"/>
    <p:sldId id="285" r:id="rId27"/>
    <p:sldId id="298" r:id="rId28"/>
    <p:sldId id="292" r:id="rId29"/>
    <p:sldId id="284" r:id="rId30"/>
    <p:sldId id="265" r:id="rId3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E8C"/>
    <a:srgbClr val="054189"/>
    <a:srgbClr val="861310"/>
    <a:srgbClr val="9B0D15"/>
    <a:srgbClr val="AE3B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9"/>
    <p:restoredTop sz="94700"/>
  </p:normalViewPr>
  <p:slideViewPr>
    <p:cSldViewPr snapToGrid="0" snapToObjects="1">
      <p:cViewPr varScale="1">
        <p:scale>
          <a:sx n="96" d="100"/>
          <a:sy n="96" d="100"/>
        </p:scale>
        <p:origin x="392" y="80"/>
      </p:cViewPr>
      <p:guideLst/>
    </p:cSldViewPr>
  </p:slideViewPr>
  <p:notesTextViewPr>
    <p:cViewPr>
      <p:scale>
        <a:sx n="1" d="1"/>
        <a:sy n="1" d="1"/>
      </p:scale>
      <p:origin x="0" y="0"/>
    </p:cViewPr>
  </p:notesTextViewPr>
  <p:notesViewPr>
    <p:cSldViewPr snapToGrid="0" snapToObjects="1">
      <p:cViewPr varScale="1">
        <p:scale>
          <a:sx n="85" d="100"/>
          <a:sy n="85" d="100"/>
        </p:scale>
        <p:origin x="3928"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F8E002-16B1-1C4F-A378-064730A649BE}" type="datetimeFigureOut">
              <a:rPr kumimoji="1" lang="zh-CN" altLang="en-US" smtClean="0"/>
              <a:t>2026/8/2</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D79FA7-A573-B545-933A-35227924ED20}" type="slidenum">
              <a:rPr kumimoji="1" lang="zh-CN" altLang="en-US" smtClean="0"/>
              <a:t>‹#›</a:t>
            </a:fld>
            <a:endParaRPr kumimoji="1"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FD79FA7-A573-B545-933A-35227924ED20}" type="slidenum">
              <a:rPr kumimoji="1" lang="zh-CN" altLang="en-US" smtClean="0"/>
              <a:t>21</a:t>
            </a:fld>
            <a:endParaRPr kumimoji="1" lang="zh-CN" altLang="en-US"/>
          </a:p>
        </p:txBody>
      </p:sp>
    </p:spTree>
    <p:extLst>
      <p:ext uri="{BB962C8B-B14F-4D97-AF65-F5344CB8AC3E}">
        <p14:creationId xmlns:p14="http://schemas.microsoft.com/office/powerpoint/2010/main" val="24078000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3" name="图片 2" descr="e8c65b977c22150f108f75cb31850dd2"/>
          <p:cNvPicPr>
            <a:picLocks noChangeAspect="1"/>
          </p:cNvPicPr>
          <p:nvPr userDrawn="1"/>
        </p:nvPicPr>
        <p:blipFill>
          <a:blip r:embed="rId2">
            <a:alphaModFix amt="35000"/>
          </a:blip>
          <a:srcRect t="4351" b="11247"/>
          <a:stretch>
            <a:fillRect/>
          </a:stretch>
        </p:blipFill>
        <p:spPr>
          <a:xfrm>
            <a:off x="6985" y="0"/>
            <a:ext cx="12186920" cy="6858000"/>
          </a:xfrm>
          <a:prstGeom prst="rect">
            <a:avLst/>
          </a:prstGeom>
        </p:spPr>
      </p:pic>
      <p:pic>
        <p:nvPicPr>
          <p:cNvPr id="4" name="图片 3" descr="c54fc0ab0b296deb4d12fad9bff7faf4"/>
          <p:cNvPicPr>
            <a:picLocks noChangeAspect="1"/>
          </p:cNvPicPr>
          <p:nvPr userDrawn="1"/>
        </p:nvPicPr>
        <p:blipFill>
          <a:blip r:embed="rId3">
            <a:clrChange>
              <a:clrFrom>
                <a:srgbClr val="FEFEFE">
                  <a:alpha val="100000"/>
                </a:srgbClr>
              </a:clrFrom>
              <a:clrTo>
                <a:srgbClr val="FEFEFE">
                  <a:alpha val="100000"/>
                  <a:alpha val="0"/>
                </a:srgbClr>
              </a:clrTo>
            </a:clrChange>
          </a:blip>
          <a:stretch>
            <a:fillRect/>
          </a:stretch>
        </p:blipFill>
        <p:spPr>
          <a:xfrm>
            <a:off x="0" y="0"/>
            <a:ext cx="4949825" cy="1650365"/>
          </a:xfrm>
          <a:prstGeom prst="rect">
            <a:avLst/>
          </a:prstGeom>
        </p:spPr>
      </p:pic>
      <p:sp>
        <p:nvSpPr>
          <p:cNvPr id="5" name="矩形 4"/>
          <p:cNvSpPr/>
          <p:nvPr userDrawn="1"/>
        </p:nvSpPr>
        <p:spPr>
          <a:xfrm>
            <a:off x="6985" y="6502400"/>
            <a:ext cx="12186920" cy="355600"/>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tx1"/>
              </a:solidFill>
            </a:endParaRPr>
          </a:p>
        </p:txBody>
      </p:sp>
      <p:sp>
        <p:nvSpPr>
          <p:cNvPr id="6" name="矩形 5"/>
          <p:cNvSpPr/>
          <p:nvPr userDrawn="1"/>
        </p:nvSpPr>
        <p:spPr>
          <a:xfrm>
            <a:off x="4449445" y="6405880"/>
            <a:ext cx="3302000" cy="349250"/>
          </a:xfrm>
          <a:prstGeom prst="rect">
            <a:avLst/>
          </a:prstGeom>
          <a:noFill/>
          <a:ln>
            <a:noFill/>
          </a:ln>
        </p:spPr>
        <p:txBody>
          <a:bodyPr wrap="none" rtlCol="0" anchor="t">
            <a:noAutofit/>
          </a:bodyPr>
          <a:lstStyle/>
          <a:p>
            <a:pPr algn="ctr"/>
            <a:r>
              <a:rPr lang="zh-CN" altLang="en-US" sz="24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隶书" panose="02010509060101010101" charset="-122"/>
                <a:ea typeface="隶书" panose="02010509060101010101" charset="-122"/>
              </a:rPr>
              <a:t>修身、博学、求索、笃行</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Agenda" preserve="1">
  <p:cSld name="Agenda">
    <p:spTree>
      <p:nvGrpSpPr>
        <p:cNvPr id="1" name=""/>
        <p:cNvGrpSpPr/>
        <p:nvPr/>
      </p:nvGrpSpPr>
      <p:grpSpPr>
        <a:xfrm>
          <a:off x="0" y="0"/>
          <a:ext cx="0" cy="0"/>
          <a:chOff x="0" y="0"/>
          <a:chExt cx="0" cy="0"/>
        </a:xfrm>
      </p:grpSpPr>
      <p:grpSp>
        <p:nvGrpSpPr>
          <p:cNvPr id="17" name="组合 16"/>
          <p:cNvGrpSpPr/>
          <p:nvPr/>
        </p:nvGrpSpPr>
        <p:grpSpPr>
          <a:xfrm>
            <a:off x="-1" y="-1"/>
            <a:ext cx="12192001" cy="6858001"/>
            <a:chOff x="-1" y="-1"/>
            <a:chExt cx="12192001" cy="6858001"/>
          </a:xfrm>
        </p:grpSpPr>
        <p:sp>
          <p:nvSpPr>
            <p:cNvPr id="18" name="任意多边形: 形状 17"/>
            <p:cNvSpPr>
              <a:spLocks noChangeAspect="1"/>
            </p:cNvSpPr>
            <p:nvPr/>
          </p:nvSpPr>
          <p:spPr>
            <a:xfrm flipH="1" flipV="1">
              <a:off x="-1" y="-1"/>
              <a:ext cx="4551827" cy="1080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chemeClr val="accent1"/>
            </a:solidFill>
            <a:ln w="9525" cap="flat">
              <a:noFill/>
              <a:prstDash val="solid"/>
              <a:miter/>
            </a:ln>
          </p:spPr>
          <p:txBody>
            <a:bodyPr rtlCol="0" anchor="ctr"/>
            <a:lstStyle/>
            <a:p>
              <a:endParaRPr lang="zh-CN" altLang="en-US"/>
            </a:p>
          </p:txBody>
        </p:sp>
        <p:sp>
          <p:nvSpPr>
            <p:cNvPr id="19" name="矩形: 圆角 18"/>
            <p:cNvSpPr/>
            <p:nvPr/>
          </p:nvSpPr>
          <p:spPr>
            <a:xfrm>
              <a:off x="660400" y="693000"/>
              <a:ext cx="10872000" cy="5472000"/>
            </a:xfrm>
            <a:prstGeom prst="roundRect">
              <a:avLst>
                <a:gd name="adj" fmla="val 2916"/>
              </a:avLst>
            </a:prstGeom>
            <a:solidFill>
              <a:schemeClr val="bg1"/>
            </a:solidFill>
            <a:ln>
              <a:noFill/>
            </a:ln>
            <a:effectLst>
              <a:outerShdw blurRad="254000" sx="101000" sy="101000" algn="ctr" rotWithShape="0">
                <a:schemeClr val="tx1">
                  <a:lumMod val="75000"/>
                  <a:lumOff val="25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任意多边形: 形状 19"/>
            <p:cNvSpPr>
              <a:spLocks noChangeAspect="1"/>
            </p:cNvSpPr>
            <p:nvPr/>
          </p:nvSpPr>
          <p:spPr>
            <a:xfrm>
              <a:off x="7943629" y="5850000"/>
              <a:ext cx="4248371" cy="1008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chemeClr val="accent1"/>
            </a:solidFill>
            <a:ln w="9525" cap="flat">
              <a:noFill/>
              <a:prstDash val="solid"/>
              <a:miter/>
            </a:ln>
          </p:spPr>
          <p:txBody>
            <a:bodyPr rtlCol="0" anchor="ctr"/>
            <a:lstStyle/>
            <a:p>
              <a:endParaRPr lang="zh-CN" altLang="en-US"/>
            </a:p>
          </p:txBody>
        </p:sp>
      </p:grpSp>
      <p:sp>
        <p:nvSpPr>
          <p:cNvPr id="2" name="标题 1"/>
          <p:cNvSpPr>
            <a:spLocks noGrp="1"/>
          </p:cNvSpPr>
          <p:nvPr>
            <p:ph type="title" hasCustomPrompt="1"/>
          </p:nvPr>
        </p:nvSpPr>
        <p:spPr>
          <a:xfrm>
            <a:off x="1049649" y="1028700"/>
            <a:ext cx="9161013" cy="998523"/>
          </a:xfrm>
          <a:prstGeom prst="rect">
            <a:avLst/>
          </a:prstGeom>
          <a:noFill/>
        </p:spPr>
        <p:txBody>
          <a:bodyPr anchor="ctr" anchorCtr="0">
            <a:normAutofit/>
          </a:bodyPr>
          <a:lstStyle>
            <a:lvl1pPr algn="l">
              <a:defRPr sz="4400">
                <a:solidFill>
                  <a:schemeClr val="tx1"/>
                </a:solidFill>
              </a:defRPr>
            </a:lvl1pPr>
          </a:lstStyle>
          <a:p>
            <a:pPr lvl="0"/>
            <a:r>
              <a:rPr lang="zh-CN" altLang="en-US" dirty="0"/>
              <a:t>Agenda</a:t>
            </a:r>
            <a:endParaRPr lang="en-US" dirty="0"/>
          </a:p>
        </p:txBody>
      </p:sp>
      <p:sp>
        <p:nvSpPr>
          <p:cNvPr id="3" name="内容占位符 2"/>
          <p:cNvSpPr>
            <a:spLocks noGrp="1"/>
          </p:cNvSpPr>
          <p:nvPr>
            <p:ph sz="quarter" idx="1" hasCustomPrompt="1"/>
          </p:nvPr>
        </p:nvSpPr>
        <p:spPr>
          <a:xfrm>
            <a:off x="1049650" y="2278903"/>
            <a:ext cx="10080000" cy="3240000"/>
          </a:xfrm>
        </p:spPr>
        <p:txBody>
          <a:bodyPr numCol="2"/>
          <a:lstStyle>
            <a:lvl1pPr marL="342900" indent="-342900">
              <a:lnSpc>
                <a:spcPct val="100000"/>
              </a:lnSpc>
              <a:buFont typeface="+mj-lt"/>
              <a:buAutoNum type="arabicPeriod"/>
              <a:defRPr/>
            </a:lvl1pPr>
            <a:lvl2pPr marL="800100" indent="-342900">
              <a:lnSpc>
                <a:spcPct val="100000"/>
              </a:lnSpc>
              <a:buFont typeface="+mj-ea"/>
              <a:buAutoNum type="circleNumDbPlain"/>
              <a:defRPr/>
            </a:lvl2pPr>
            <a:lvl3pPr marL="1257300" indent="-342900">
              <a:lnSpc>
                <a:spcPct val="100000"/>
              </a:lnSpc>
              <a:buFont typeface="+mj-lt"/>
              <a:buAutoNum type="alphaLcParenR"/>
              <a:defRPr/>
            </a:lvl3pPr>
            <a:lvl4pPr>
              <a:lnSpc>
                <a:spcPct val="100000"/>
              </a:lnSpc>
              <a:defRPr/>
            </a:lvl4pPr>
            <a:lvl5pPr>
              <a:lnSpc>
                <a:spcPct val="100000"/>
              </a:lnSpc>
              <a:defRPr/>
            </a:lvl5pPr>
          </a:lstStyle>
          <a:p>
            <a:pPr lvl="0"/>
            <a:r>
              <a:rPr lang="zh-CN" altLang="en-US" dirty="0"/>
              <a:t>Click to add text</a:t>
            </a:r>
            <a:endParaRPr lang="en-US" dirty="0"/>
          </a:p>
          <a:p>
            <a:pPr lvl="1"/>
            <a:r>
              <a:rPr lang="zh-CN" altLang="en-US" dirty="0"/>
              <a:t>Second level</a:t>
            </a:r>
            <a:endParaRPr lang="en-US" dirty="0"/>
          </a:p>
          <a:p>
            <a:pPr lvl="2"/>
            <a:r>
              <a:rPr lang="zh-CN" altLang="en-US" dirty="0"/>
              <a:t>Third level</a:t>
            </a:r>
            <a:endParaRPr lang="en-US" dirty="0"/>
          </a:p>
          <a:p>
            <a:pPr lvl="3"/>
            <a:r>
              <a:rPr lang="zh-CN" altLang="en-US" dirty="0"/>
              <a:t>Fourth level</a:t>
            </a:r>
            <a:endParaRPr lang="en-US" dirty="0"/>
          </a:p>
          <a:p>
            <a:pPr lvl="4"/>
            <a:r>
              <a:rPr lang="zh-CN" altLang="en-US" dirty="0"/>
              <a:t>Fifth level</a:t>
            </a:r>
            <a:endParaRPr lang="en-US" dirty="0"/>
          </a:p>
        </p:txBody>
      </p:sp>
      <p:sp>
        <p:nvSpPr>
          <p:cNvPr id="4" name="日期占位符 3"/>
          <p:cNvSpPr>
            <a:spLocks noGrp="1"/>
          </p:cNvSpPr>
          <p:nvPr>
            <p:ph type="dt" sz="half" idx="10"/>
          </p:nvPr>
        </p:nvSpPr>
        <p:spPr/>
        <p:txBody>
          <a:bodyPr/>
          <a:lstStyle/>
          <a:p>
            <a:endParaRPr lang="en-US" dirty="0"/>
          </a:p>
        </p:txBody>
      </p:sp>
      <p:sp>
        <p:nvSpPr>
          <p:cNvPr id="5" name="页脚占位符 4"/>
          <p:cNvSpPr>
            <a:spLocks noGrp="1"/>
          </p:cNvSpPr>
          <p:nvPr>
            <p:ph type="ftr" sz="quarter" idx="11"/>
          </p:nvPr>
        </p:nvSpPr>
        <p:spPr/>
        <p:txBody>
          <a:bodyPr/>
          <a:lstStyle/>
          <a:p>
            <a:endParaRPr lang="en-US" dirty="0"/>
          </a:p>
        </p:txBody>
      </p:sp>
      <p:sp>
        <p:nvSpPr>
          <p:cNvPr id="6" name="灯片编号占位符 5"/>
          <p:cNvSpPr>
            <a:spLocks noGrp="1"/>
          </p:cNvSpPr>
          <p:nvPr>
            <p:ph type="sldNum" sz="quarter" idx="12"/>
          </p:nvPr>
        </p:nvSpPr>
        <p:spPr/>
        <p:txBody>
          <a:bodyPr/>
          <a:lstStyle/>
          <a:p>
            <a:fld id="{C8BB1146-E542-4D4E-B8E9-6919A11DDD48}" type="slidenum">
              <a:rPr lang="en-US" smtClean="0"/>
              <a:t>‹#›</a:t>
            </a:fld>
            <a:endParaRPr lang="en-US" dirty="0"/>
          </a:p>
        </p:txBody>
      </p:sp>
      <p:cxnSp>
        <p:nvCxnSpPr>
          <p:cNvPr id="7" name="直接连接符 6"/>
          <p:cNvCxnSpPr/>
          <p:nvPr/>
        </p:nvCxnSpPr>
        <p:spPr>
          <a:xfrm>
            <a:off x="5337278" y="2368903"/>
            <a:ext cx="0" cy="3060000"/>
          </a:xfrm>
          <a:prstGeom prst="line">
            <a:avLst/>
          </a:prstGeom>
          <a:solidFill>
            <a:srgbClr val="FFCC00"/>
          </a:solidFill>
          <a:ln w="3175" cap="flat" cmpd="sng" algn="ctr">
            <a:solidFill>
              <a:schemeClr val="accent1"/>
            </a:solidFill>
            <a:prstDash val="solid"/>
            <a:round/>
            <a:headEnd type="none" w="med" len="med"/>
            <a:tailEnd type="none" w="med" len="med"/>
          </a:ln>
          <a:effectLst/>
        </p:spPr>
      </p:cxnSp>
      <p:sp>
        <p:nvSpPr>
          <p:cNvPr id="8" name="任意多边形: 形状 7"/>
          <p:cNvSpPr>
            <a:spLocks noChangeAspect="1"/>
          </p:cNvSpPr>
          <p:nvPr/>
        </p:nvSpPr>
        <p:spPr bwMode="auto">
          <a:xfrm>
            <a:off x="10510427" y="1281055"/>
            <a:ext cx="619223" cy="651347"/>
          </a:xfrm>
          <a:custGeom>
            <a:avLst/>
            <a:gdLst>
              <a:gd name="T0" fmla="*/ 3353 w 5127"/>
              <a:gd name="T1" fmla="*/ 1728 h 5401"/>
              <a:gd name="T2" fmla="*/ 2183 w 5127"/>
              <a:gd name="T3" fmla="*/ 1608 h 5401"/>
              <a:gd name="T4" fmla="*/ 3353 w 5127"/>
              <a:gd name="T5" fmla="*/ 1488 h 5401"/>
              <a:gd name="T6" fmla="*/ 3103 w 5127"/>
              <a:gd name="T7" fmla="*/ 2231 h 5401"/>
              <a:gd name="T8" fmla="*/ 3103 w 5127"/>
              <a:gd name="T9" fmla="*/ 1991 h 5401"/>
              <a:gd name="T10" fmla="*/ 2432 w 5127"/>
              <a:gd name="T11" fmla="*/ 2111 h 5401"/>
              <a:gd name="T12" fmla="*/ 3103 w 5127"/>
              <a:gd name="T13" fmla="*/ 2231 h 5401"/>
              <a:gd name="T14" fmla="*/ 3353 w 5127"/>
              <a:gd name="T15" fmla="*/ 2648 h 5401"/>
              <a:gd name="T16" fmla="*/ 2183 w 5127"/>
              <a:gd name="T17" fmla="*/ 2768 h 5401"/>
              <a:gd name="T18" fmla="*/ 3353 w 5127"/>
              <a:gd name="T19" fmla="*/ 2888 h 5401"/>
              <a:gd name="T20" fmla="*/ 2552 w 5127"/>
              <a:gd name="T21" fmla="*/ 3151 h 5401"/>
              <a:gd name="T22" fmla="*/ 2552 w 5127"/>
              <a:gd name="T23" fmla="*/ 3391 h 5401"/>
              <a:gd name="T24" fmla="*/ 3223 w 5127"/>
              <a:gd name="T25" fmla="*/ 3271 h 5401"/>
              <a:gd name="T26" fmla="*/ 2552 w 5127"/>
              <a:gd name="T27" fmla="*/ 3151 h 5401"/>
              <a:gd name="T28" fmla="*/ 4448 w 5127"/>
              <a:gd name="T29" fmla="*/ 1442 h 5401"/>
              <a:gd name="T30" fmla="*/ 4688 w 5127"/>
              <a:gd name="T31" fmla="*/ 1442 h 5401"/>
              <a:gd name="T32" fmla="*/ 3988 w 5127"/>
              <a:gd name="T33" fmla="*/ 0 h 5401"/>
              <a:gd name="T34" fmla="*/ 0 w 5127"/>
              <a:gd name="T35" fmla="*/ 604 h 5401"/>
              <a:gd name="T36" fmla="*/ 120 w 5127"/>
              <a:gd name="T37" fmla="*/ 1792 h 5401"/>
              <a:gd name="T38" fmla="*/ 686 w 5127"/>
              <a:gd name="T39" fmla="*/ 1672 h 5401"/>
              <a:gd name="T40" fmla="*/ 240 w 5127"/>
              <a:gd name="T41" fmla="*/ 1552 h 5401"/>
              <a:gd name="T42" fmla="*/ 604 w 5127"/>
              <a:gd name="T43" fmla="*/ 240 h 5401"/>
              <a:gd name="T44" fmla="*/ 968 w 5127"/>
              <a:gd name="T45" fmla="*/ 4179 h 5401"/>
              <a:gd name="T46" fmla="*/ 3904 w 5127"/>
              <a:gd name="T47" fmla="*/ 4879 h 5401"/>
              <a:gd name="T48" fmla="*/ 3904 w 5127"/>
              <a:gd name="T49" fmla="*/ 4639 h 5401"/>
              <a:gd name="T50" fmla="*/ 1208 w 5127"/>
              <a:gd name="T51" fmla="*/ 4179 h 5401"/>
              <a:gd name="T52" fmla="*/ 1086 w 5127"/>
              <a:gd name="T53" fmla="*/ 240 h 5401"/>
              <a:gd name="T54" fmla="*/ 4448 w 5127"/>
              <a:gd name="T55" fmla="*/ 700 h 5401"/>
              <a:gd name="T56" fmla="*/ 4568 w 5127"/>
              <a:gd name="T57" fmla="*/ 2000 h 5401"/>
              <a:gd name="T58" fmla="*/ 4568 w 5127"/>
              <a:gd name="T59" fmla="*/ 2240 h 5401"/>
              <a:gd name="T60" fmla="*/ 4887 w 5127"/>
              <a:gd name="T61" fmla="*/ 2340 h 5401"/>
              <a:gd name="T62" fmla="*/ 5007 w 5127"/>
              <a:gd name="T63" fmla="*/ 3838 h 5401"/>
              <a:gd name="T64" fmla="*/ 5127 w 5127"/>
              <a:gd name="T65" fmla="*/ 2340 h 5401"/>
              <a:gd name="T66" fmla="*/ 4568 w 5127"/>
              <a:gd name="T67" fmla="*/ 5139 h 5401"/>
              <a:gd name="T68" fmla="*/ 4448 w 5127"/>
              <a:gd name="T69" fmla="*/ 5281 h 5401"/>
              <a:gd name="T70" fmla="*/ 4688 w 5127"/>
              <a:gd name="T71" fmla="*/ 5281 h 5401"/>
              <a:gd name="T72" fmla="*/ 4568 w 5127"/>
              <a:gd name="T73" fmla="*/ 5139 h 5401"/>
              <a:gd name="T74" fmla="*/ 4448 w 5127"/>
              <a:gd name="T75" fmla="*/ 2559 h 5401"/>
              <a:gd name="T76" fmla="*/ 4568 w 5127"/>
              <a:gd name="T77" fmla="*/ 4974 h 5401"/>
              <a:gd name="T78" fmla="*/ 4688 w 5127"/>
              <a:gd name="T79" fmla="*/ 2559 h 5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27" h="5401">
                <a:moveTo>
                  <a:pt x="3473" y="1608"/>
                </a:moveTo>
                <a:cubicBezTo>
                  <a:pt x="3473" y="1674"/>
                  <a:pt x="3419" y="1728"/>
                  <a:pt x="3353" y="1728"/>
                </a:cubicBezTo>
                <a:lnTo>
                  <a:pt x="2303" y="1728"/>
                </a:lnTo>
                <a:cubicBezTo>
                  <a:pt x="2236" y="1728"/>
                  <a:pt x="2183" y="1674"/>
                  <a:pt x="2183" y="1608"/>
                </a:cubicBezTo>
                <a:cubicBezTo>
                  <a:pt x="2183" y="1542"/>
                  <a:pt x="2236" y="1488"/>
                  <a:pt x="2303" y="1488"/>
                </a:cubicBezTo>
                <a:lnTo>
                  <a:pt x="3353" y="1488"/>
                </a:lnTo>
                <a:cubicBezTo>
                  <a:pt x="3419" y="1488"/>
                  <a:pt x="3473" y="1542"/>
                  <a:pt x="3473" y="1608"/>
                </a:cubicBezTo>
                <a:close/>
                <a:moveTo>
                  <a:pt x="3103" y="2231"/>
                </a:moveTo>
                <a:cubicBezTo>
                  <a:pt x="3170" y="2231"/>
                  <a:pt x="3223" y="2178"/>
                  <a:pt x="3223" y="2111"/>
                </a:cubicBezTo>
                <a:cubicBezTo>
                  <a:pt x="3223" y="2045"/>
                  <a:pt x="3170" y="1991"/>
                  <a:pt x="3103" y="1991"/>
                </a:cubicBezTo>
                <a:lnTo>
                  <a:pt x="2552" y="1991"/>
                </a:lnTo>
                <a:cubicBezTo>
                  <a:pt x="2486" y="1991"/>
                  <a:pt x="2432" y="2045"/>
                  <a:pt x="2432" y="2111"/>
                </a:cubicBezTo>
                <a:cubicBezTo>
                  <a:pt x="2432" y="2178"/>
                  <a:pt x="2486" y="2231"/>
                  <a:pt x="2552" y="2231"/>
                </a:cubicBezTo>
                <a:lnTo>
                  <a:pt x="3103" y="2231"/>
                </a:lnTo>
                <a:close/>
                <a:moveTo>
                  <a:pt x="3473" y="2768"/>
                </a:moveTo>
                <a:cubicBezTo>
                  <a:pt x="3473" y="2701"/>
                  <a:pt x="3419" y="2648"/>
                  <a:pt x="3353" y="2648"/>
                </a:cubicBezTo>
                <a:lnTo>
                  <a:pt x="2303" y="2648"/>
                </a:lnTo>
                <a:cubicBezTo>
                  <a:pt x="2236" y="2648"/>
                  <a:pt x="2183" y="2701"/>
                  <a:pt x="2183" y="2768"/>
                </a:cubicBezTo>
                <a:cubicBezTo>
                  <a:pt x="2183" y="2834"/>
                  <a:pt x="2236" y="2888"/>
                  <a:pt x="2303" y="2888"/>
                </a:cubicBezTo>
                <a:lnTo>
                  <a:pt x="3353" y="2888"/>
                </a:lnTo>
                <a:cubicBezTo>
                  <a:pt x="3419" y="2888"/>
                  <a:pt x="3473" y="2834"/>
                  <a:pt x="3473" y="2768"/>
                </a:cubicBezTo>
                <a:close/>
                <a:moveTo>
                  <a:pt x="2552" y="3151"/>
                </a:moveTo>
                <a:cubicBezTo>
                  <a:pt x="2486" y="3151"/>
                  <a:pt x="2432" y="3205"/>
                  <a:pt x="2432" y="3271"/>
                </a:cubicBezTo>
                <a:cubicBezTo>
                  <a:pt x="2432" y="3338"/>
                  <a:pt x="2486" y="3391"/>
                  <a:pt x="2552" y="3391"/>
                </a:cubicBezTo>
                <a:lnTo>
                  <a:pt x="3103" y="3391"/>
                </a:lnTo>
                <a:cubicBezTo>
                  <a:pt x="3170" y="3391"/>
                  <a:pt x="3223" y="3338"/>
                  <a:pt x="3223" y="3271"/>
                </a:cubicBezTo>
                <a:cubicBezTo>
                  <a:pt x="3223" y="3205"/>
                  <a:pt x="3170" y="3151"/>
                  <a:pt x="3103" y="3151"/>
                </a:cubicBezTo>
                <a:lnTo>
                  <a:pt x="2552" y="3151"/>
                </a:lnTo>
                <a:close/>
                <a:moveTo>
                  <a:pt x="4448" y="700"/>
                </a:moveTo>
                <a:lnTo>
                  <a:pt x="4448" y="1442"/>
                </a:lnTo>
                <a:cubicBezTo>
                  <a:pt x="4448" y="1509"/>
                  <a:pt x="4501" y="1562"/>
                  <a:pt x="4568" y="1562"/>
                </a:cubicBezTo>
                <a:cubicBezTo>
                  <a:pt x="4634" y="1562"/>
                  <a:pt x="4688" y="1509"/>
                  <a:pt x="4688" y="1442"/>
                </a:cubicBezTo>
                <a:lnTo>
                  <a:pt x="4688" y="700"/>
                </a:lnTo>
                <a:cubicBezTo>
                  <a:pt x="4688" y="314"/>
                  <a:pt x="4374" y="0"/>
                  <a:pt x="3988" y="0"/>
                </a:cubicBezTo>
                <a:lnTo>
                  <a:pt x="604" y="0"/>
                </a:lnTo>
                <a:cubicBezTo>
                  <a:pt x="271" y="0"/>
                  <a:pt x="0" y="271"/>
                  <a:pt x="0" y="604"/>
                </a:cubicBezTo>
                <a:lnTo>
                  <a:pt x="0" y="1672"/>
                </a:lnTo>
                <a:cubicBezTo>
                  <a:pt x="0" y="1738"/>
                  <a:pt x="53" y="1792"/>
                  <a:pt x="120" y="1792"/>
                </a:cubicBezTo>
                <a:lnTo>
                  <a:pt x="566" y="1792"/>
                </a:lnTo>
                <a:cubicBezTo>
                  <a:pt x="632" y="1792"/>
                  <a:pt x="686" y="1738"/>
                  <a:pt x="686" y="1672"/>
                </a:cubicBezTo>
                <a:cubicBezTo>
                  <a:pt x="686" y="1606"/>
                  <a:pt x="632" y="1552"/>
                  <a:pt x="566" y="1552"/>
                </a:cubicBezTo>
                <a:lnTo>
                  <a:pt x="240" y="1552"/>
                </a:lnTo>
                <a:lnTo>
                  <a:pt x="240" y="604"/>
                </a:lnTo>
                <a:cubicBezTo>
                  <a:pt x="240" y="403"/>
                  <a:pt x="403" y="240"/>
                  <a:pt x="604" y="240"/>
                </a:cubicBezTo>
                <a:cubicBezTo>
                  <a:pt x="805" y="240"/>
                  <a:pt x="968" y="403"/>
                  <a:pt x="968" y="604"/>
                </a:cubicBezTo>
                <a:lnTo>
                  <a:pt x="968" y="4179"/>
                </a:lnTo>
                <a:cubicBezTo>
                  <a:pt x="968" y="4565"/>
                  <a:pt x="1282" y="4879"/>
                  <a:pt x="1668" y="4879"/>
                </a:cubicBezTo>
                <a:lnTo>
                  <a:pt x="3904" y="4879"/>
                </a:lnTo>
                <a:cubicBezTo>
                  <a:pt x="3970" y="4879"/>
                  <a:pt x="4024" y="4825"/>
                  <a:pt x="4024" y="4759"/>
                </a:cubicBezTo>
                <a:cubicBezTo>
                  <a:pt x="4024" y="4693"/>
                  <a:pt x="3970" y="4639"/>
                  <a:pt x="3904" y="4639"/>
                </a:cubicBezTo>
                <a:lnTo>
                  <a:pt x="1668" y="4639"/>
                </a:lnTo>
                <a:cubicBezTo>
                  <a:pt x="1415" y="4639"/>
                  <a:pt x="1208" y="4433"/>
                  <a:pt x="1208" y="4179"/>
                </a:cubicBezTo>
                <a:lnTo>
                  <a:pt x="1208" y="604"/>
                </a:lnTo>
                <a:cubicBezTo>
                  <a:pt x="1208" y="468"/>
                  <a:pt x="1163" y="341"/>
                  <a:pt x="1086" y="240"/>
                </a:cubicBezTo>
                <a:lnTo>
                  <a:pt x="3988" y="240"/>
                </a:lnTo>
                <a:cubicBezTo>
                  <a:pt x="4241" y="240"/>
                  <a:pt x="4448" y="446"/>
                  <a:pt x="4448" y="700"/>
                </a:cubicBezTo>
                <a:close/>
                <a:moveTo>
                  <a:pt x="4787" y="2000"/>
                </a:moveTo>
                <a:lnTo>
                  <a:pt x="4568" y="2000"/>
                </a:lnTo>
                <a:cubicBezTo>
                  <a:pt x="4501" y="2000"/>
                  <a:pt x="4448" y="2054"/>
                  <a:pt x="4448" y="2120"/>
                </a:cubicBezTo>
                <a:cubicBezTo>
                  <a:pt x="4448" y="2187"/>
                  <a:pt x="4501" y="2240"/>
                  <a:pt x="4568" y="2240"/>
                </a:cubicBezTo>
                <a:lnTo>
                  <a:pt x="4787" y="2240"/>
                </a:lnTo>
                <a:cubicBezTo>
                  <a:pt x="4842" y="2240"/>
                  <a:pt x="4887" y="2285"/>
                  <a:pt x="4887" y="2340"/>
                </a:cubicBezTo>
                <a:lnTo>
                  <a:pt x="4887" y="3718"/>
                </a:lnTo>
                <a:cubicBezTo>
                  <a:pt x="4887" y="3785"/>
                  <a:pt x="4941" y="3838"/>
                  <a:pt x="5007" y="3838"/>
                </a:cubicBezTo>
                <a:cubicBezTo>
                  <a:pt x="5073" y="3838"/>
                  <a:pt x="5127" y="3785"/>
                  <a:pt x="5127" y="3718"/>
                </a:cubicBezTo>
                <a:lnTo>
                  <a:pt x="5127" y="2340"/>
                </a:lnTo>
                <a:cubicBezTo>
                  <a:pt x="5127" y="2153"/>
                  <a:pt x="4975" y="2000"/>
                  <a:pt x="4787" y="2000"/>
                </a:cubicBezTo>
                <a:close/>
                <a:moveTo>
                  <a:pt x="4568" y="5139"/>
                </a:moveTo>
                <a:cubicBezTo>
                  <a:pt x="4501" y="5139"/>
                  <a:pt x="4448" y="5193"/>
                  <a:pt x="4448" y="5259"/>
                </a:cubicBezTo>
                <a:lnTo>
                  <a:pt x="4448" y="5281"/>
                </a:lnTo>
                <a:cubicBezTo>
                  <a:pt x="4448" y="5347"/>
                  <a:pt x="4501" y="5401"/>
                  <a:pt x="4568" y="5401"/>
                </a:cubicBezTo>
                <a:cubicBezTo>
                  <a:pt x="4634" y="5401"/>
                  <a:pt x="4688" y="5347"/>
                  <a:pt x="4688" y="5281"/>
                </a:cubicBezTo>
                <a:lnTo>
                  <a:pt x="4688" y="5259"/>
                </a:lnTo>
                <a:cubicBezTo>
                  <a:pt x="4688" y="5193"/>
                  <a:pt x="4634" y="5139"/>
                  <a:pt x="4568" y="5139"/>
                </a:cubicBezTo>
                <a:close/>
                <a:moveTo>
                  <a:pt x="4568" y="2439"/>
                </a:moveTo>
                <a:cubicBezTo>
                  <a:pt x="4501" y="2439"/>
                  <a:pt x="4448" y="2492"/>
                  <a:pt x="4448" y="2559"/>
                </a:cubicBezTo>
                <a:lnTo>
                  <a:pt x="4448" y="4854"/>
                </a:lnTo>
                <a:cubicBezTo>
                  <a:pt x="4448" y="4920"/>
                  <a:pt x="4501" y="4974"/>
                  <a:pt x="4568" y="4974"/>
                </a:cubicBezTo>
                <a:cubicBezTo>
                  <a:pt x="4634" y="4974"/>
                  <a:pt x="4688" y="4920"/>
                  <a:pt x="4688" y="4854"/>
                </a:cubicBezTo>
                <a:lnTo>
                  <a:pt x="4688" y="2559"/>
                </a:lnTo>
                <a:cubicBezTo>
                  <a:pt x="4688" y="2492"/>
                  <a:pt x="4634" y="2439"/>
                  <a:pt x="4568" y="2439"/>
                </a:cubicBezTo>
                <a:close/>
              </a:path>
            </a:pathLst>
          </a:custGeom>
          <a:solidFill>
            <a:schemeClr val="accent1">
              <a:alpha val="50000"/>
            </a:schemeClr>
          </a:solidFill>
          <a:ln>
            <a:noFill/>
          </a:ln>
        </p:spPr>
        <p:txBody>
          <a:bodyPr/>
          <a:lstStyle/>
          <a:p>
            <a:endParaRPr lang="zh-CN" altLang="en-US">
              <a:cs typeface="+mn-ea"/>
              <a:sym typeface="+mn-lt"/>
            </a:endParaRPr>
          </a:p>
        </p:txBody>
      </p:sp>
    </p:spTree>
    <p:extLst>
      <p:ext uri="{BB962C8B-B14F-4D97-AF65-F5344CB8AC3E}">
        <p14:creationId xmlns:p14="http://schemas.microsoft.com/office/powerpoint/2010/main" val="1728528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Section Header" type="secHead" preserve="1">
  <p:cSld name="Section Header">
    <p:bg>
      <p:bgPr>
        <a:solidFill>
          <a:schemeClr val="bg1">
            <a:lumMod val="95000"/>
          </a:schemeClr>
        </a:solidFill>
        <a:effectLst/>
      </p:bgPr>
    </p:bg>
    <p:spTree>
      <p:nvGrpSpPr>
        <p:cNvPr id="1" name=""/>
        <p:cNvGrpSpPr/>
        <p:nvPr/>
      </p:nvGrpSpPr>
      <p:grpSpPr>
        <a:xfrm>
          <a:off x="0" y="0"/>
          <a:ext cx="0" cy="0"/>
          <a:chOff x="0" y="0"/>
          <a:chExt cx="0" cy="0"/>
        </a:xfrm>
      </p:grpSpPr>
      <p:grpSp>
        <p:nvGrpSpPr>
          <p:cNvPr id="20" name="组合 19"/>
          <p:cNvGrpSpPr/>
          <p:nvPr/>
        </p:nvGrpSpPr>
        <p:grpSpPr>
          <a:xfrm flipH="1">
            <a:off x="-1" y="-1"/>
            <a:ext cx="12192001" cy="6858001"/>
            <a:chOff x="-1" y="-1"/>
            <a:chExt cx="12192001" cy="6858001"/>
          </a:xfrm>
        </p:grpSpPr>
        <p:sp>
          <p:nvSpPr>
            <p:cNvPr id="21" name="任意多边形: 形状 20"/>
            <p:cNvSpPr>
              <a:spLocks noChangeAspect="1"/>
            </p:cNvSpPr>
            <p:nvPr/>
          </p:nvSpPr>
          <p:spPr>
            <a:xfrm flipH="1" flipV="1">
              <a:off x="-1" y="-1"/>
              <a:ext cx="4551827" cy="1080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chemeClr val="accent1"/>
            </a:solidFill>
            <a:ln w="9525" cap="flat">
              <a:noFill/>
              <a:prstDash val="solid"/>
              <a:miter/>
            </a:ln>
          </p:spPr>
          <p:txBody>
            <a:bodyPr rtlCol="0" anchor="ctr"/>
            <a:lstStyle/>
            <a:p>
              <a:endParaRPr lang="zh-CN" altLang="en-US"/>
            </a:p>
          </p:txBody>
        </p:sp>
        <p:sp>
          <p:nvSpPr>
            <p:cNvPr id="22" name="矩形: 圆角 21"/>
            <p:cNvSpPr/>
            <p:nvPr/>
          </p:nvSpPr>
          <p:spPr>
            <a:xfrm>
              <a:off x="660400" y="693000"/>
              <a:ext cx="10872000" cy="5472000"/>
            </a:xfrm>
            <a:prstGeom prst="roundRect">
              <a:avLst>
                <a:gd name="adj" fmla="val 2916"/>
              </a:avLst>
            </a:prstGeom>
            <a:solidFill>
              <a:schemeClr val="bg1"/>
            </a:solidFill>
            <a:ln>
              <a:noFill/>
            </a:ln>
            <a:effectLst>
              <a:outerShdw blurRad="254000" sx="101000" sy="101000" algn="ctr" rotWithShape="0">
                <a:schemeClr val="tx1">
                  <a:lumMod val="75000"/>
                  <a:lumOff val="25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任意多边形: 形状 22"/>
            <p:cNvSpPr>
              <a:spLocks noChangeAspect="1"/>
            </p:cNvSpPr>
            <p:nvPr/>
          </p:nvSpPr>
          <p:spPr>
            <a:xfrm>
              <a:off x="7943629" y="5850000"/>
              <a:ext cx="4248371" cy="1008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chemeClr val="accent1"/>
            </a:solidFill>
            <a:ln w="9525" cap="flat">
              <a:noFill/>
              <a:prstDash val="solid"/>
              <a:miter/>
            </a:ln>
          </p:spPr>
          <p:txBody>
            <a:bodyPr rtlCol="0" anchor="ctr"/>
            <a:lstStyle/>
            <a:p>
              <a:endParaRPr lang="zh-CN" altLang="en-US"/>
            </a:p>
          </p:txBody>
        </p:sp>
      </p:grpSp>
      <p:sp>
        <p:nvSpPr>
          <p:cNvPr id="5" name="标题 4"/>
          <p:cNvSpPr>
            <a:spLocks noGrp="1"/>
          </p:cNvSpPr>
          <p:nvPr>
            <p:ph type="title" hasCustomPrompt="1"/>
          </p:nvPr>
        </p:nvSpPr>
        <p:spPr>
          <a:xfrm>
            <a:off x="1589650" y="1628620"/>
            <a:ext cx="9000000" cy="2160000"/>
          </a:xfrm>
          <a:prstGeom prst="rect">
            <a:avLst/>
          </a:prstGeom>
        </p:spPr>
        <p:txBody>
          <a:bodyPr>
            <a:normAutofit/>
          </a:bodyPr>
          <a:lstStyle>
            <a:lvl1pPr algn="ctr">
              <a:lnSpc>
                <a:spcPct val="100000"/>
              </a:lnSpc>
              <a:defRPr sz="5400"/>
            </a:lvl1pPr>
          </a:lstStyle>
          <a:p>
            <a:pPr lvl="0"/>
            <a:r>
              <a:rPr lang="zh-CN" altLang="en-US" dirty="0"/>
              <a:t>Click to add title</a:t>
            </a:r>
            <a:endParaRPr lang="en-US" dirty="0"/>
          </a:p>
        </p:txBody>
      </p:sp>
      <p:sp>
        <p:nvSpPr>
          <p:cNvPr id="25" name="文本占位符 24"/>
          <p:cNvSpPr>
            <a:spLocks noGrp="1"/>
          </p:cNvSpPr>
          <p:nvPr>
            <p:ph type="body" sz="quarter" idx="1" hasCustomPrompt="1"/>
          </p:nvPr>
        </p:nvSpPr>
        <p:spPr>
          <a:xfrm>
            <a:off x="1589650" y="3904456"/>
            <a:ext cx="9000000" cy="1104991"/>
          </a:xfrm>
          <a:prstGeom prst="rect">
            <a:avLst/>
          </a:prstGeom>
        </p:spPr>
        <p:txBody>
          <a:bodyPr anchor="t">
            <a:normAutofit/>
          </a:bodyPr>
          <a:lstStyle>
            <a:lvl1pPr marL="0" indent="0" algn="ctr">
              <a:lnSpc>
                <a:spcPct val="120000"/>
              </a:lnSpc>
              <a:buFont typeface="+mj-lt"/>
              <a:buNone/>
              <a:defRPr sz="2000" b="0">
                <a:solidFill>
                  <a:schemeClr val="tx1"/>
                </a:solidFill>
                <a:latin typeface="+mn-lt"/>
              </a:defRPr>
            </a:lvl1pPr>
          </a:lstStyle>
          <a:p>
            <a:pPr lvl="0"/>
            <a:r>
              <a:rPr lang="zh-CN" altLang="en-US" dirty="0"/>
              <a:t>Click to add text</a:t>
            </a:r>
            <a:endParaRPr lang="en-US" dirty="0"/>
          </a:p>
        </p:txBody>
      </p:sp>
      <p:sp>
        <p:nvSpPr>
          <p:cNvPr id="4" name="日期占位符 3"/>
          <p:cNvSpPr>
            <a:spLocks noGrp="1"/>
          </p:cNvSpPr>
          <p:nvPr>
            <p:ph type="dt" sz="half" idx="10"/>
          </p:nvPr>
        </p:nvSpPr>
        <p:spPr/>
        <p:txBody>
          <a:bodyPr/>
          <a:lstStyle/>
          <a:p>
            <a:fld id="{2A27A813-B2FD-42E1-9222-83B574E99074}" type="datetime1">
              <a:rPr lang="zh-CN" altLang="en-US" smtClean="0"/>
              <a:t>2026/8/2</a:t>
            </a:fld>
            <a:endParaRPr lang="en-US" altLang="zh-CN"/>
          </a:p>
        </p:txBody>
      </p:sp>
      <p:sp>
        <p:nvSpPr>
          <p:cNvPr id="6" name="页脚占位符 5"/>
          <p:cNvSpPr>
            <a:spLocks noGrp="1"/>
          </p:cNvSpPr>
          <p:nvPr>
            <p:ph type="ftr" sz="quarter" idx="11"/>
          </p:nvPr>
        </p:nvSpPr>
        <p:spPr/>
        <p:txBody>
          <a:bodyPr/>
          <a:lstStyle/>
          <a:p>
            <a:r>
              <a:rPr lang="en-US" altLang="zh-CN"/>
              <a:t>iSlide</a:t>
            </a:r>
            <a:endParaRPr lang="zh-CN" altLang="en-US"/>
          </a:p>
        </p:txBody>
      </p:sp>
      <p:sp>
        <p:nvSpPr>
          <p:cNvPr id="8" name="灯片编号占位符 7"/>
          <p:cNvSpPr>
            <a:spLocks noGrp="1"/>
          </p:cNvSpPr>
          <p:nvPr>
            <p:ph type="sldNum" sz="quarter" idx="12"/>
          </p:nvPr>
        </p:nvSpPr>
        <p:spPr/>
        <p:txBody>
          <a:bodyPr/>
          <a:lstStyle/>
          <a:p>
            <a:fld id="{7F65B630-C7FF-41C0-9923-C5E5E29EED81}" type="slidenum">
              <a:rPr lang="en-US" altLang="zh-CN" smtClean="0"/>
              <a:t>‹#›</a:t>
            </a:fld>
            <a:endParaRPr lang="en-US" altLang="zh-CN"/>
          </a:p>
        </p:txBody>
      </p:sp>
    </p:spTree>
    <p:extLst>
      <p:ext uri="{BB962C8B-B14F-4D97-AF65-F5344CB8AC3E}">
        <p14:creationId xmlns:p14="http://schemas.microsoft.com/office/powerpoint/2010/main" val="2369460529"/>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vl1pPr>
          </a:lstStyle>
          <a:p>
            <a:pPr lvl="0"/>
            <a:r>
              <a:rPr lang="zh-CN" altLang="en-US" dirty="0"/>
              <a:t>Click to add title</a:t>
            </a:r>
            <a:endParaRPr lang="en-US" dirty="0"/>
          </a:p>
        </p:txBody>
      </p:sp>
      <p:sp>
        <p:nvSpPr>
          <p:cNvPr id="3" name="日期占位符 2"/>
          <p:cNvSpPr>
            <a:spLocks noGrp="1"/>
          </p:cNvSpPr>
          <p:nvPr>
            <p:ph type="dt" sz="half" idx="10"/>
          </p:nvPr>
        </p:nvSpPr>
        <p:spPr/>
        <p:txBody>
          <a:bodyPr/>
          <a:lstStyle/>
          <a:p>
            <a:endParaRPr lang="en-US"/>
          </a:p>
        </p:txBody>
      </p:sp>
      <p:sp>
        <p:nvSpPr>
          <p:cNvPr id="4" name="页脚占位符 3"/>
          <p:cNvSpPr>
            <a:spLocks noGrp="1"/>
          </p:cNvSpPr>
          <p:nvPr>
            <p:ph type="ftr" sz="quarter" idx="11"/>
          </p:nvPr>
        </p:nvSpPr>
        <p:spPr/>
        <p:txBody>
          <a:bodyPr/>
          <a:lstStyle/>
          <a:p>
            <a:endParaRPr lang="en-US" dirty="0"/>
          </a:p>
        </p:txBody>
      </p:sp>
      <p:sp>
        <p:nvSpPr>
          <p:cNvPr id="5" name="灯片编号占位符 4"/>
          <p:cNvSpPr>
            <a:spLocks noGrp="1"/>
          </p:cNvSpPr>
          <p:nvPr>
            <p:ph type="sldNum" sz="quarter" idx="12"/>
          </p:nvPr>
        </p:nvSpPr>
        <p:spPr/>
        <p:txBody>
          <a:bodyPr/>
          <a:lstStyle/>
          <a:p>
            <a:fld id="{C8BB1146-E542-4D4E-B8E9-6919A11DDD48}" type="slidenum">
              <a:rPr lang="en-US" smtClean="0"/>
              <a:t>‹#›</a:t>
            </a:fld>
            <a:endParaRPr lang="en-US"/>
          </a:p>
        </p:txBody>
      </p:sp>
    </p:spTree>
    <p:extLst>
      <p:ext uri="{BB962C8B-B14F-4D97-AF65-F5344CB8AC3E}">
        <p14:creationId xmlns:p14="http://schemas.microsoft.com/office/powerpoint/2010/main" val="35588229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en-US"/>
          </a:p>
        </p:txBody>
      </p:sp>
      <p:sp>
        <p:nvSpPr>
          <p:cNvPr id="3" name="页脚占位符 2"/>
          <p:cNvSpPr>
            <a:spLocks noGrp="1"/>
          </p:cNvSpPr>
          <p:nvPr>
            <p:ph type="ftr" sz="quarter" idx="11"/>
          </p:nvPr>
        </p:nvSpPr>
        <p:spPr/>
        <p:txBody>
          <a:bodyPr/>
          <a:lstStyle/>
          <a:p>
            <a:endParaRPr lang="en-US" dirty="0"/>
          </a:p>
        </p:txBody>
      </p:sp>
      <p:sp>
        <p:nvSpPr>
          <p:cNvPr id="4" name="灯片编号占位符 3"/>
          <p:cNvSpPr>
            <a:spLocks noGrp="1"/>
          </p:cNvSpPr>
          <p:nvPr>
            <p:ph type="sldNum" sz="quarter" idx="12"/>
          </p:nvPr>
        </p:nvSpPr>
        <p:spPr/>
        <p:txBody>
          <a:bodyPr/>
          <a:lstStyle/>
          <a:p>
            <a:fld id="{C8BB1146-E542-4D4E-B8E9-6919A11DDD48}" type="slidenum">
              <a:rPr lang="en-US" smtClean="0"/>
              <a:t>‹#›</a:t>
            </a:fld>
            <a:endParaRPr lang="en-US"/>
          </a:p>
        </p:txBody>
      </p:sp>
    </p:spTree>
    <p:extLst>
      <p:ext uri="{BB962C8B-B14F-4D97-AF65-F5344CB8AC3E}">
        <p14:creationId xmlns:p14="http://schemas.microsoft.com/office/powerpoint/2010/main" val="31335417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Closing" preserve="1">
  <p:cSld name="Closing">
    <p:bg>
      <p:bgPr>
        <a:solidFill>
          <a:schemeClr val="bg1">
            <a:lumMod val="95000"/>
          </a:schemeClr>
        </a:solidFill>
        <a:effectLst/>
      </p:bgPr>
    </p:bg>
    <p:spTree>
      <p:nvGrpSpPr>
        <p:cNvPr id="1" name=""/>
        <p:cNvGrpSpPr/>
        <p:nvPr/>
      </p:nvGrpSpPr>
      <p:grpSpPr>
        <a:xfrm>
          <a:off x="0" y="0"/>
          <a:ext cx="0" cy="0"/>
          <a:chOff x="0" y="0"/>
          <a:chExt cx="0" cy="0"/>
        </a:xfrm>
      </p:grpSpPr>
      <p:grpSp>
        <p:nvGrpSpPr>
          <p:cNvPr id="29" name="组合 28"/>
          <p:cNvGrpSpPr/>
          <p:nvPr/>
        </p:nvGrpSpPr>
        <p:grpSpPr>
          <a:xfrm>
            <a:off x="-1" y="-1"/>
            <a:ext cx="12192001" cy="6858001"/>
            <a:chOff x="-1" y="-1"/>
            <a:chExt cx="12192001" cy="6858001"/>
          </a:xfrm>
        </p:grpSpPr>
        <p:grpSp>
          <p:nvGrpSpPr>
            <p:cNvPr id="24" name="组合 23"/>
            <p:cNvGrpSpPr/>
            <p:nvPr/>
          </p:nvGrpSpPr>
          <p:grpSpPr>
            <a:xfrm>
              <a:off x="-1" y="-1"/>
              <a:ext cx="12192001" cy="6858001"/>
              <a:chOff x="-1" y="-1"/>
              <a:chExt cx="12192001" cy="6858001"/>
            </a:xfrm>
          </p:grpSpPr>
          <p:sp>
            <p:nvSpPr>
              <p:cNvPr id="25" name="任意多边形: 形状 24"/>
              <p:cNvSpPr>
                <a:spLocks noChangeAspect="1"/>
              </p:cNvSpPr>
              <p:nvPr/>
            </p:nvSpPr>
            <p:spPr>
              <a:xfrm flipH="1" flipV="1">
                <a:off x="-1" y="-1"/>
                <a:ext cx="4551827" cy="1080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chemeClr val="accent1"/>
              </a:solidFill>
              <a:ln w="9525" cap="flat">
                <a:noFill/>
                <a:prstDash val="solid"/>
                <a:miter/>
              </a:ln>
            </p:spPr>
            <p:txBody>
              <a:bodyPr rtlCol="0" anchor="ctr"/>
              <a:lstStyle/>
              <a:p>
                <a:endParaRPr lang="zh-CN" altLang="en-US"/>
              </a:p>
            </p:txBody>
          </p:sp>
          <p:sp>
            <p:nvSpPr>
              <p:cNvPr id="27" name="矩形: 圆角 26"/>
              <p:cNvSpPr/>
              <p:nvPr/>
            </p:nvSpPr>
            <p:spPr>
              <a:xfrm>
                <a:off x="660400" y="693000"/>
                <a:ext cx="10872000" cy="5472000"/>
              </a:xfrm>
              <a:prstGeom prst="roundRect">
                <a:avLst>
                  <a:gd name="adj" fmla="val 2916"/>
                </a:avLst>
              </a:prstGeom>
              <a:solidFill>
                <a:schemeClr val="bg1"/>
              </a:solidFill>
              <a:ln>
                <a:noFill/>
              </a:ln>
              <a:effectLst>
                <a:outerShdw blurRad="254000" sx="101000" sy="101000" algn="ctr" rotWithShape="0">
                  <a:schemeClr val="tx1">
                    <a:lumMod val="75000"/>
                    <a:lumOff val="25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任意多边形: 形状 27"/>
              <p:cNvSpPr>
                <a:spLocks noChangeAspect="1"/>
              </p:cNvSpPr>
              <p:nvPr/>
            </p:nvSpPr>
            <p:spPr>
              <a:xfrm>
                <a:off x="7943629" y="5850000"/>
                <a:ext cx="4248371" cy="1008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chemeClr val="accent1"/>
              </a:solidFill>
              <a:ln w="9525" cap="flat">
                <a:noFill/>
                <a:prstDash val="solid"/>
                <a:miter/>
              </a:ln>
            </p:spPr>
            <p:txBody>
              <a:bodyPr rtlCol="0" anchor="ctr"/>
              <a:lstStyle/>
              <a:p>
                <a:endParaRPr lang="zh-CN" altLang="en-US"/>
              </a:p>
            </p:txBody>
          </p:sp>
        </p:grpSp>
        <p:grpSp>
          <p:nvGrpSpPr>
            <p:cNvPr id="18" name="组合 17"/>
            <p:cNvGrpSpPr/>
            <p:nvPr/>
          </p:nvGrpSpPr>
          <p:grpSpPr>
            <a:xfrm>
              <a:off x="6432918" y="4459304"/>
              <a:ext cx="540000" cy="540000"/>
              <a:chOff x="7460376" y="5269978"/>
              <a:chExt cx="540000" cy="540000"/>
            </a:xfrm>
          </p:grpSpPr>
          <p:sp>
            <p:nvSpPr>
              <p:cNvPr id="19" name="椭圆 18"/>
              <p:cNvSpPr/>
              <p:nvPr/>
            </p:nvSpPr>
            <p:spPr>
              <a:xfrm>
                <a:off x="7460376" y="5269978"/>
                <a:ext cx="540000" cy="540000"/>
              </a:xfrm>
              <a:prstGeom prst="ellipse">
                <a:avLst/>
              </a:prstGeom>
              <a:solidFill>
                <a:schemeClr val="accent1"/>
              </a:solidFill>
              <a:ln w="254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0" name="任意多边形: 形状 19"/>
              <p:cNvSpPr>
                <a:spLocks noChangeAspect="1"/>
              </p:cNvSpPr>
              <p:nvPr/>
            </p:nvSpPr>
            <p:spPr>
              <a:xfrm>
                <a:off x="7586376" y="5429743"/>
                <a:ext cx="288000" cy="220470"/>
              </a:xfrm>
              <a:custGeom>
                <a:avLst/>
                <a:gdLst>
                  <a:gd name="connsiteX0" fmla="*/ 20136 w 608415"/>
                  <a:gd name="connsiteY0" fmla="*/ 282073 h 465755"/>
                  <a:gd name="connsiteX1" fmla="*/ 40152 w 608415"/>
                  <a:gd name="connsiteY1" fmla="*/ 302063 h 465755"/>
                  <a:gd name="connsiteX2" fmla="*/ 40152 w 608415"/>
                  <a:gd name="connsiteY2" fmla="*/ 326389 h 465755"/>
                  <a:gd name="connsiteX3" fmla="*/ 20136 w 608415"/>
                  <a:gd name="connsiteY3" fmla="*/ 346499 h 465755"/>
                  <a:gd name="connsiteX4" fmla="*/ 0 w 608415"/>
                  <a:gd name="connsiteY4" fmla="*/ 326389 h 465755"/>
                  <a:gd name="connsiteX5" fmla="*/ 0 w 608415"/>
                  <a:gd name="connsiteY5" fmla="*/ 302063 h 465755"/>
                  <a:gd name="connsiteX6" fmla="*/ 20136 w 608415"/>
                  <a:gd name="connsiteY6" fmla="*/ 282073 h 465755"/>
                  <a:gd name="connsiteX7" fmla="*/ 123517 w 608415"/>
                  <a:gd name="connsiteY7" fmla="*/ 243643 h 465755"/>
                  <a:gd name="connsiteX8" fmla="*/ 123517 w 608415"/>
                  <a:gd name="connsiteY8" fmla="*/ 374935 h 465755"/>
                  <a:gd name="connsiteX9" fmla="*/ 304208 w 608415"/>
                  <a:gd name="connsiteY9" fmla="*/ 425645 h 465755"/>
                  <a:gd name="connsiteX10" fmla="*/ 484899 w 608415"/>
                  <a:gd name="connsiteY10" fmla="*/ 374935 h 465755"/>
                  <a:gd name="connsiteX11" fmla="*/ 484899 w 608415"/>
                  <a:gd name="connsiteY11" fmla="*/ 243643 h 465755"/>
                  <a:gd name="connsiteX12" fmla="*/ 313495 w 608415"/>
                  <a:gd name="connsiteY12" fmla="*/ 332536 h 465755"/>
                  <a:gd name="connsiteX13" fmla="*/ 304208 w 608415"/>
                  <a:gd name="connsiteY13" fmla="*/ 334704 h 465755"/>
                  <a:gd name="connsiteX14" fmla="*/ 294920 w 608415"/>
                  <a:gd name="connsiteY14" fmla="*/ 332536 h 465755"/>
                  <a:gd name="connsiteX15" fmla="*/ 304208 w 608415"/>
                  <a:gd name="connsiteY15" fmla="*/ 42730 h 465755"/>
                  <a:gd name="connsiteX16" fmla="*/ 63688 w 608415"/>
                  <a:gd name="connsiteY16" fmla="*/ 167397 h 465755"/>
                  <a:gd name="connsiteX17" fmla="*/ 304208 w 608415"/>
                  <a:gd name="connsiteY17" fmla="*/ 292064 h 465755"/>
                  <a:gd name="connsiteX18" fmla="*/ 544727 w 608415"/>
                  <a:gd name="connsiteY18" fmla="*/ 167397 h 465755"/>
                  <a:gd name="connsiteX19" fmla="*/ 294920 w 608415"/>
                  <a:gd name="connsiteY19" fmla="*/ 2258 h 465755"/>
                  <a:gd name="connsiteX20" fmla="*/ 313495 w 608415"/>
                  <a:gd name="connsiteY20" fmla="*/ 2258 h 465755"/>
                  <a:gd name="connsiteX21" fmla="*/ 597559 w 608415"/>
                  <a:gd name="connsiteY21" fmla="*/ 149570 h 465755"/>
                  <a:gd name="connsiteX22" fmla="*/ 608415 w 608415"/>
                  <a:gd name="connsiteY22" fmla="*/ 167397 h 465755"/>
                  <a:gd name="connsiteX23" fmla="*/ 597559 w 608415"/>
                  <a:gd name="connsiteY23" fmla="*/ 185224 h 465755"/>
                  <a:gd name="connsiteX24" fmla="*/ 525066 w 608415"/>
                  <a:gd name="connsiteY24" fmla="*/ 222804 h 465755"/>
                  <a:gd name="connsiteX25" fmla="*/ 525066 w 608415"/>
                  <a:gd name="connsiteY25" fmla="*/ 382644 h 465755"/>
                  <a:gd name="connsiteX26" fmla="*/ 521326 w 608415"/>
                  <a:gd name="connsiteY26" fmla="*/ 394328 h 465755"/>
                  <a:gd name="connsiteX27" fmla="*/ 304208 w 608415"/>
                  <a:gd name="connsiteY27" fmla="*/ 465755 h 465755"/>
                  <a:gd name="connsiteX28" fmla="*/ 87089 w 608415"/>
                  <a:gd name="connsiteY28" fmla="*/ 394328 h 465755"/>
                  <a:gd name="connsiteX29" fmla="*/ 83350 w 608415"/>
                  <a:gd name="connsiteY29" fmla="*/ 382644 h 465755"/>
                  <a:gd name="connsiteX30" fmla="*/ 83350 w 608415"/>
                  <a:gd name="connsiteY30" fmla="*/ 222804 h 465755"/>
                  <a:gd name="connsiteX31" fmla="*/ 40167 w 608415"/>
                  <a:gd name="connsiteY31" fmla="*/ 200400 h 465755"/>
                  <a:gd name="connsiteX32" fmla="*/ 40167 w 608415"/>
                  <a:gd name="connsiteY32" fmla="*/ 244245 h 465755"/>
                  <a:gd name="connsiteX33" fmla="*/ 20144 w 608415"/>
                  <a:gd name="connsiteY33" fmla="*/ 264360 h 465755"/>
                  <a:gd name="connsiteX34" fmla="*/ 0 w 608415"/>
                  <a:gd name="connsiteY34" fmla="*/ 244245 h 465755"/>
                  <a:gd name="connsiteX35" fmla="*/ 0 w 608415"/>
                  <a:gd name="connsiteY35" fmla="*/ 167397 h 465755"/>
                  <a:gd name="connsiteX36" fmla="*/ 10856 w 608415"/>
                  <a:gd name="connsiteY36" fmla="*/ 149570 h 46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8415" h="465755">
                    <a:moveTo>
                      <a:pt x="20136" y="282073"/>
                    </a:moveTo>
                    <a:cubicBezTo>
                      <a:pt x="31229" y="282073"/>
                      <a:pt x="40152" y="290985"/>
                      <a:pt x="40152" y="302063"/>
                    </a:cubicBezTo>
                    <a:lnTo>
                      <a:pt x="40152" y="326389"/>
                    </a:lnTo>
                    <a:cubicBezTo>
                      <a:pt x="40152" y="337468"/>
                      <a:pt x="31229" y="346499"/>
                      <a:pt x="20136" y="346499"/>
                    </a:cubicBezTo>
                    <a:cubicBezTo>
                      <a:pt x="9043" y="346499"/>
                      <a:pt x="0" y="337468"/>
                      <a:pt x="0" y="326389"/>
                    </a:cubicBezTo>
                    <a:lnTo>
                      <a:pt x="0" y="302063"/>
                    </a:lnTo>
                    <a:cubicBezTo>
                      <a:pt x="0" y="290985"/>
                      <a:pt x="9043" y="282073"/>
                      <a:pt x="20136" y="282073"/>
                    </a:cubicBezTo>
                    <a:close/>
                    <a:moveTo>
                      <a:pt x="123517" y="243643"/>
                    </a:moveTo>
                    <a:lnTo>
                      <a:pt x="123517" y="374935"/>
                    </a:lnTo>
                    <a:cubicBezTo>
                      <a:pt x="136906" y="387703"/>
                      <a:pt x="186360" y="425645"/>
                      <a:pt x="304208" y="425645"/>
                    </a:cubicBezTo>
                    <a:cubicBezTo>
                      <a:pt x="422055" y="425645"/>
                      <a:pt x="471510" y="387703"/>
                      <a:pt x="484899" y="374935"/>
                    </a:cubicBezTo>
                    <a:lnTo>
                      <a:pt x="484899" y="243643"/>
                    </a:lnTo>
                    <a:lnTo>
                      <a:pt x="313495" y="332536"/>
                    </a:lnTo>
                    <a:cubicBezTo>
                      <a:pt x="310601" y="333981"/>
                      <a:pt x="307344" y="334704"/>
                      <a:pt x="304208" y="334704"/>
                    </a:cubicBezTo>
                    <a:cubicBezTo>
                      <a:pt x="301071" y="334704"/>
                      <a:pt x="297815" y="333981"/>
                      <a:pt x="294920" y="332536"/>
                    </a:cubicBezTo>
                    <a:close/>
                    <a:moveTo>
                      <a:pt x="304208" y="42730"/>
                    </a:moveTo>
                    <a:lnTo>
                      <a:pt x="63688" y="167397"/>
                    </a:lnTo>
                    <a:lnTo>
                      <a:pt x="304208" y="292064"/>
                    </a:lnTo>
                    <a:lnTo>
                      <a:pt x="544727" y="167397"/>
                    </a:lnTo>
                    <a:close/>
                    <a:moveTo>
                      <a:pt x="294920" y="2258"/>
                    </a:moveTo>
                    <a:cubicBezTo>
                      <a:pt x="300710" y="-753"/>
                      <a:pt x="307706" y="-753"/>
                      <a:pt x="313495" y="2258"/>
                    </a:cubicBezTo>
                    <a:lnTo>
                      <a:pt x="597559" y="149570"/>
                    </a:lnTo>
                    <a:cubicBezTo>
                      <a:pt x="604193" y="153063"/>
                      <a:pt x="608415" y="159929"/>
                      <a:pt x="608415" y="167397"/>
                    </a:cubicBezTo>
                    <a:cubicBezTo>
                      <a:pt x="608415" y="174865"/>
                      <a:pt x="604193" y="181731"/>
                      <a:pt x="597559" y="185224"/>
                    </a:cubicBezTo>
                    <a:lnTo>
                      <a:pt x="525066" y="222804"/>
                    </a:lnTo>
                    <a:lnTo>
                      <a:pt x="525066" y="382644"/>
                    </a:lnTo>
                    <a:cubicBezTo>
                      <a:pt x="525066" y="386860"/>
                      <a:pt x="523859" y="390955"/>
                      <a:pt x="521326" y="394328"/>
                    </a:cubicBezTo>
                    <a:cubicBezTo>
                      <a:pt x="519276" y="397218"/>
                      <a:pt x="468253" y="465755"/>
                      <a:pt x="304208" y="465755"/>
                    </a:cubicBezTo>
                    <a:cubicBezTo>
                      <a:pt x="140162" y="465755"/>
                      <a:pt x="89139" y="397218"/>
                      <a:pt x="87089" y="394328"/>
                    </a:cubicBezTo>
                    <a:cubicBezTo>
                      <a:pt x="84556" y="390955"/>
                      <a:pt x="83350" y="386860"/>
                      <a:pt x="83350" y="382644"/>
                    </a:cubicBezTo>
                    <a:lnTo>
                      <a:pt x="83350" y="222804"/>
                    </a:lnTo>
                    <a:lnTo>
                      <a:pt x="40167" y="200400"/>
                    </a:lnTo>
                    <a:lnTo>
                      <a:pt x="40167" y="244245"/>
                    </a:lnTo>
                    <a:cubicBezTo>
                      <a:pt x="40167" y="255326"/>
                      <a:pt x="31241" y="264360"/>
                      <a:pt x="20144" y="264360"/>
                    </a:cubicBezTo>
                    <a:cubicBezTo>
                      <a:pt x="9047" y="264360"/>
                      <a:pt x="0" y="255326"/>
                      <a:pt x="0" y="244245"/>
                    </a:cubicBezTo>
                    <a:lnTo>
                      <a:pt x="0" y="167397"/>
                    </a:lnTo>
                    <a:cubicBezTo>
                      <a:pt x="0" y="159929"/>
                      <a:pt x="4222" y="153063"/>
                      <a:pt x="10856" y="14957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21" name="组合 20"/>
            <p:cNvGrpSpPr/>
            <p:nvPr/>
          </p:nvGrpSpPr>
          <p:grpSpPr>
            <a:xfrm>
              <a:off x="3073375" y="4459304"/>
              <a:ext cx="540000" cy="540000"/>
              <a:chOff x="4437200" y="5269978"/>
              <a:chExt cx="540000" cy="540000"/>
            </a:xfrm>
          </p:grpSpPr>
          <p:sp>
            <p:nvSpPr>
              <p:cNvPr id="22" name="椭圆 21"/>
              <p:cNvSpPr/>
              <p:nvPr/>
            </p:nvSpPr>
            <p:spPr>
              <a:xfrm>
                <a:off x="4437200" y="5269978"/>
                <a:ext cx="540000" cy="540000"/>
              </a:xfrm>
              <a:prstGeom prst="ellipse">
                <a:avLst/>
              </a:prstGeom>
              <a:solidFill>
                <a:schemeClr val="accent1"/>
              </a:solidFill>
              <a:ln w="254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3" name="任意多边形: 形状 22"/>
              <p:cNvSpPr>
                <a:spLocks noChangeAspect="1"/>
              </p:cNvSpPr>
              <p:nvPr/>
            </p:nvSpPr>
            <p:spPr>
              <a:xfrm>
                <a:off x="4593936" y="5426880"/>
                <a:ext cx="226528" cy="226197"/>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81459" h="580612">
                    <a:moveTo>
                      <a:pt x="283975" y="371116"/>
                    </a:moveTo>
                    <a:lnTo>
                      <a:pt x="263239" y="486746"/>
                    </a:lnTo>
                    <a:lnTo>
                      <a:pt x="291629" y="500700"/>
                    </a:lnTo>
                    <a:lnTo>
                      <a:pt x="318507" y="487013"/>
                    </a:lnTo>
                    <a:lnTo>
                      <a:pt x="297770" y="371116"/>
                    </a:lnTo>
                    <a:close/>
                    <a:moveTo>
                      <a:pt x="263595" y="322766"/>
                    </a:moveTo>
                    <a:lnTo>
                      <a:pt x="317973" y="322766"/>
                    </a:lnTo>
                    <a:cubicBezTo>
                      <a:pt x="329720" y="322766"/>
                      <a:pt x="339777" y="331121"/>
                      <a:pt x="341824" y="342675"/>
                    </a:cubicBezTo>
                    <a:lnTo>
                      <a:pt x="369235" y="496078"/>
                    </a:lnTo>
                    <a:cubicBezTo>
                      <a:pt x="371104" y="506655"/>
                      <a:pt x="365853" y="517054"/>
                      <a:pt x="356420" y="521942"/>
                    </a:cubicBezTo>
                    <a:lnTo>
                      <a:pt x="302754" y="549405"/>
                    </a:lnTo>
                    <a:cubicBezTo>
                      <a:pt x="294833" y="553938"/>
                      <a:pt x="289226" y="553494"/>
                      <a:pt x="280949" y="549583"/>
                    </a:cubicBezTo>
                    <a:lnTo>
                      <a:pt x="225237" y="522031"/>
                    </a:lnTo>
                    <a:cubicBezTo>
                      <a:pt x="215625" y="517320"/>
                      <a:pt x="210285" y="506655"/>
                      <a:pt x="212243" y="496078"/>
                    </a:cubicBezTo>
                    <a:lnTo>
                      <a:pt x="239744" y="342675"/>
                    </a:lnTo>
                    <a:cubicBezTo>
                      <a:pt x="241790" y="331121"/>
                      <a:pt x="251847" y="322766"/>
                      <a:pt x="263595" y="322766"/>
                    </a:cubicBezTo>
                    <a:close/>
                    <a:moveTo>
                      <a:pt x="175403" y="294638"/>
                    </a:moveTo>
                    <a:cubicBezTo>
                      <a:pt x="181311" y="296493"/>
                      <a:pt x="186518" y="300581"/>
                      <a:pt x="189588" y="306446"/>
                    </a:cubicBezTo>
                    <a:cubicBezTo>
                      <a:pt x="195819" y="318266"/>
                      <a:pt x="191279" y="332930"/>
                      <a:pt x="179441" y="339151"/>
                    </a:cubicBezTo>
                    <a:cubicBezTo>
                      <a:pt x="98621" y="381453"/>
                      <a:pt x="48420" y="464725"/>
                      <a:pt x="48420" y="556439"/>
                    </a:cubicBezTo>
                    <a:cubicBezTo>
                      <a:pt x="48420" y="569859"/>
                      <a:pt x="37561" y="580612"/>
                      <a:pt x="24210" y="580612"/>
                    </a:cubicBezTo>
                    <a:cubicBezTo>
                      <a:pt x="10770" y="580612"/>
                      <a:pt x="0" y="569859"/>
                      <a:pt x="0" y="556439"/>
                    </a:cubicBezTo>
                    <a:cubicBezTo>
                      <a:pt x="0" y="446595"/>
                      <a:pt x="60170" y="346971"/>
                      <a:pt x="157011" y="296226"/>
                    </a:cubicBezTo>
                    <a:cubicBezTo>
                      <a:pt x="162886" y="293160"/>
                      <a:pt x="169495" y="292782"/>
                      <a:pt x="175403" y="294638"/>
                    </a:cubicBezTo>
                    <a:close/>
                    <a:moveTo>
                      <a:pt x="403384" y="293390"/>
                    </a:moveTo>
                    <a:cubicBezTo>
                      <a:pt x="409291" y="291490"/>
                      <a:pt x="415922" y="291846"/>
                      <a:pt x="421885" y="294868"/>
                    </a:cubicBezTo>
                    <a:cubicBezTo>
                      <a:pt x="520228" y="344995"/>
                      <a:pt x="581459" y="445250"/>
                      <a:pt x="581459" y="556437"/>
                    </a:cubicBezTo>
                    <a:cubicBezTo>
                      <a:pt x="581459" y="569858"/>
                      <a:pt x="570690" y="580612"/>
                      <a:pt x="557252" y="580612"/>
                    </a:cubicBezTo>
                    <a:cubicBezTo>
                      <a:pt x="543813" y="580612"/>
                      <a:pt x="533044" y="569858"/>
                      <a:pt x="533044" y="556437"/>
                    </a:cubicBezTo>
                    <a:cubicBezTo>
                      <a:pt x="533044" y="463648"/>
                      <a:pt x="482048" y="379836"/>
                      <a:pt x="399813" y="338063"/>
                    </a:cubicBezTo>
                    <a:cubicBezTo>
                      <a:pt x="387887" y="331841"/>
                      <a:pt x="383170" y="317265"/>
                      <a:pt x="389222" y="305444"/>
                    </a:cubicBezTo>
                    <a:cubicBezTo>
                      <a:pt x="392293" y="299445"/>
                      <a:pt x="397477" y="295290"/>
                      <a:pt x="403384" y="293390"/>
                    </a:cubicBezTo>
                    <a:close/>
                    <a:moveTo>
                      <a:pt x="290694" y="48348"/>
                    </a:moveTo>
                    <a:cubicBezTo>
                      <a:pt x="233195" y="48348"/>
                      <a:pt x="186376" y="95629"/>
                      <a:pt x="186376" y="153753"/>
                    </a:cubicBezTo>
                    <a:cubicBezTo>
                      <a:pt x="186376" y="211966"/>
                      <a:pt x="233195" y="259247"/>
                      <a:pt x="290694" y="259247"/>
                    </a:cubicBezTo>
                    <a:cubicBezTo>
                      <a:pt x="348283" y="259247"/>
                      <a:pt x="395012" y="211966"/>
                      <a:pt x="395012" y="153753"/>
                    </a:cubicBezTo>
                    <a:cubicBezTo>
                      <a:pt x="395012" y="95629"/>
                      <a:pt x="348283" y="48348"/>
                      <a:pt x="290694" y="48348"/>
                    </a:cubicBezTo>
                    <a:close/>
                    <a:moveTo>
                      <a:pt x="290694" y="0"/>
                    </a:moveTo>
                    <a:cubicBezTo>
                      <a:pt x="374986" y="0"/>
                      <a:pt x="443433" y="68967"/>
                      <a:pt x="443433" y="153753"/>
                    </a:cubicBezTo>
                    <a:cubicBezTo>
                      <a:pt x="443433" y="238628"/>
                      <a:pt x="374986" y="307595"/>
                      <a:pt x="290694" y="307595"/>
                    </a:cubicBezTo>
                    <a:cubicBezTo>
                      <a:pt x="206491" y="307595"/>
                      <a:pt x="137955" y="238628"/>
                      <a:pt x="137955" y="153753"/>
                    </a:cubicBezTo>
                    <a:cubicBezTo>
                      <a:pt x="137955" y="68967"/>
                      <a:pt x="206491" y="0"/>
                      <a:pt x="290694"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sp>
        <p:nvSpPr>
          <p:cNvPr id="15" name="标题 14"/>
          <p:cNvSpPr>
            <a:spLocks noGrp="1"/>
          </p:cNvSpPr>
          <p:nvPr>
            <p:ph type="title" hasCustomPrompt="1"/>
          </p:nvPr>
        </p:nvSpPr>
        <p:spPr>
          <a:xfrm>
            <a:off x="1229651" y="1130300"/>
            <a:ext cx="9720000" cy="2340000"/>
          </a:xfrm>
          <a:prstGeom prst="rect">
            <a:avLst/>
          </a:prstGeom>
        </p:spPr>
        <p:txBody>
          <a:bodyPr wrap="square" anchor="b">
            <a:normAutofit/>
          </a:bodyPr>
          <a:lstStyle>
            <a:lvl1pPr algn="ctr">
              <a:lnSpc>
                <a:spcPct val="100000"/>
              </a:lnSpc>
              <a:defRPr sz="7200">
                <a:ln w="19050">
                  <a:noFill/>
                </a:ln>
                <a:solidFill>
                  <a:schemeClr val="tx1"/>
                </a:solidFill>
              </a:defRPr>
            </a:lvl1pPr>
          </a:lstStyle>
          <a:p>
            <a:pPr lvl="0"/>
            <a:r>
              <a:rPr lang="zh-CN" altLang="en-US" dirty="0"/>
              <a:t>Click to add title</a:t>
            </a:r>
            <a:endParaRPr lang="en-US" dirty="0"/>
          </a:p>
        </p:txBody>
      </p:sp>
      <p:sp>
        <p:nvSpPr>
          <p:cNvPr id="16" name="文本占位符 15"/>
          <p:cNvSpPr>
            <a:spLocks noGrp="1"/>
          </p:cNvSpPr>
          <p:nvPr>
            <p:ph type="body" sz="quarter" idx="13" hasCustomPrompt="1"/>
          </p:nvPr>
        </p:nvSpPr>
        <p:spPr>
          <a:xfrm>
            <a:off x="3701079" y="4513304"/>
            <a:ext cx="2340000" cy="432000"/>
          </a:xfrm>
          <a:prstGeom prst="rect">
            <a:avLst/>
          </a:prstGeom>
        </p:spPr>
        <p:txBody>
          <a:bodyPr wrap="square" lIns="90000" anchor="ctr">
            <a:normAutofit/>
          </a:bodyPr>
          <a:lstStyle>
            <a:lvl1pPr marL="0" indent="0" algn="l">
              <a:lnSpc>
                <a:spcPct val="100000"/>
              </a:lnSpc>
              <a:buNone/>
              <a:defRPr sz="1400">
                <a:solidFill>
                  <a:schemeClr val="tx1"/>
                </a:solidFill>
              </a:defRPr>
            </a:lvl1pPr>
          </a:lstStyle>
          <a:p>
            <a:pPr lvl="0"/>
            <a:r>
              <a:rPr lang="zh-CN" altLang="en-US" dirty="0"/>
              <a:t>Presenter name</a:t>
            </a:r>
            <a:endParaRPr lang="en-US" dirty="0"/>
          </a:p>
        </p:txBody>
      </p:sp>
      <p:sp>
        <p:nvSpPr>
          <p:cNvPr id="17" name="文本占位符 16"/>
          <p:cNvSpPr>
            <a:spLocks noGrp="1"/>
          </p:cNvSpPr>
          <p:nvPr>
            <p:ph type="body" sz="quarter" idx="14" hasCustomPrompt="1"/>
          </p:nvPr>
        </p:nvSpPr>
        <p:spPr>
          <a:xfrm>
            <a:off x="7054692" y="4513304"/>
            <a:ext cx="2340000" cy="432000"/>
          </a:xfrm>
          <a:prstGeom prst="rect">
            <a:avLst/>
          </a:prstGeom>
        </p:spPr>
        <p:txBody>
          <a:bodyPr wrap="none" anchor="ctr">
            <a:normAutofit/>
          </a:bodyPr>
          <a:lstStyle>
            <a:lvl1pPr marL="0" indent="0" algn="l">
              <a:lnSpc>
                <a:spcPct val="100000"/>
              </a:lnSpc>
              <a:buNone/>
              <a:defRPr sz="1400">
                <a:solidFill>
                  <a:schemeClr val="tx1"/>
                </a:solidFill>
              </a:defRPr>
            </a:lvl1pPr>
          </a:lstStyle>
          <a:p>
            <a:pPr lvl="0"/>
            <a:r>
              <a:rPr lang="zh-CN" altLang="en-US" dirty="0"/>
              <a:t>www.islide.cc</a:t>
            </a:r>
            <a:endParaRPr lang="en-US" dirty="0"/>
          </a:p>
        </p:txBody>
      </p:sp>
    </p:spTree>
    <p:extLst>
      <p:ext uri="{BB962C8B-B14F-4D97-AF65-F5344CB8AC3E}">
        <p14:creationId xmlns:p14="http://schemas.microsoft.com/office/powerpoint/2010/main" val="245317359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8" name="灯片编号占位符 27"/>
          <p:cNvSpPr>
            <a:spLocks noGrp="1"/>
          </p:cNvSpPr>
          <p:nvPr>
            <p:ph type="sldNum" sz="quarter" idx="12"/>
          </p:nvPr>
        </p:nvSpPr>
        <p:spPr>
          <a:xfrm>
            <a:off x="10818743" y="6414841"/>
            <a:ext cx="785191" cy="365125"/>
          </a:xfrm>
        </p:spPr>
        <p:txBody>
          <a:bodyPr/>
          <a:lstStyle>
            <a:lvl1pPr>
              <a:defRPr>
                <a:solidFill>
                  <a:schemeClr val="bg1"/>
                </a:solidFill>
              </a:defRPr>
            </a:lvl1pPr>
          </a:lstStyle>
          <a:p>
            <a:fld id="{A256B01D-A149-D441-BBAD-2ADDF289A053}" type="slidenum">
              <a:rPr kumimoji="1" lang="zh-CN" altLang="en-US" smtClean="0"/>
              <a:t>‹#›</a:t>
            </a:fld>
            <a:endParaRPr kumimoji="1" lang="zh-CN" altLang="en-US" dirty="0"/>
          </a:p>
        </p:txBody>
      </p:sp>
      <p:sp>
        <p:nvSpPr>
          <p:cNvPr id="3074" name="标题 1"/>
          <p:cNvSpPr>
            <a:spLocks noGrp="1"/>
          </p:cNvSpPr>
          <p:nvPr userDrawn="1">
            <p:custDataLst>
              <p:tags r:id="rId1"/>
            </p:custDataLst>
          </p:nvPr>
        </p:nvSpPr>
        <p:spPr>
          <a:xfrm>
            <a:off x="455930" y="259715"/>
            <a:ext cx="11131550" cy="706120"/>
          </a:xfrm>
          <a:prstGeom prst="rect">
            <a:avLst/>
          </a:prstGeom>
          <a:noFill/>
          <a:ln w="9525">
            <a:noFill/>
          </a:ln>
        </p:spPr>
        <p:txBody>
          <a:bodyPr lIns="90000" tIns="46800" rIns="90000" bIns="46800" anchor="ctr"/>
          <a:lstStyle/>
          <a:p>
            <a:pPr lvl="0" fontAlgn="base">
              <a:lnSpc>
                <a:spcPct val="100000"/>
              </a:lnSpc>
              <a:buNone/>
            </a:pPr>
            <a:endParaRPr lang="zh-CN" sz="3600" u="none" baseline="0">
              <a:solidFill>
                <a:srgbClr val="262626"/>
              </a:solidFill>
              <a:latin typeface="Arial" panose="020B0604020202020204" pitchFamily="34" charset="0"/>
              <a:ea typeface="微软雅黑" panose="020B0503020204020204" pitchFamily="34" charset="-122"/>
              <a:sym typeface="微软雅黑" panose="020B0503020204020204" pitchFamily="34" charset="-122"/>
            </a:endParaRPr>
          </a:p>
        </p:txBody>
      </p:sp>
      <p:sp>
        <p:nvSpPr>
          <p:cNvPr id="6" name="矩形 5"/>
          <p:cNvSpPr/>
          <p:nvPr userDrawn="1"/>
        </p:nvSpPr>
        <p:spPr>
          <a:xfrm>
            <a:off x="-7620" y="13335"/>
            <a:ext cx="12199620" cy="720725"/>
          </a:xfrm>
          <a:prstGeom prst="rect">
            <a:avLst/>
          </a:prstGeom>
          <a:gradFill>
            <a:gsLst>
              <a:gs pos="0">
                <a:srgbClr val="054189"/>
              </a:gs>
              <a:gs pos="84000">
                <a:schemeClr val="accent1">
                  <a:lumMod val="45000"/>
                  <a:lumOff val="55000"/>
                </a:schemeClr>
              </a:gs>
              <a:gs pos="83000">
                <a:schemeClr val="accent1">
                  <a:lumMod val="45000"/>
                  <a:lumOff val="55000"/>
                </a:schemeClr>
              </a:gs>
              <a:gs pos="100000">
                <a:schemeClr val="accent1">
                  <a:lumMod val="30000"/>
                  <a:lumOff val="70000"/>
                </a:schemeClr>
              </a:gs>
            </a:gsLst>
            <a:lin ang="0" scaled="0"/>
          </a:gra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3" name="文本框 12"/>
          <p:cNvSpPr txBox="1"/>
          <p:nvPr userDrawn="1"/>
        </p:nvSpPr>
        <p:spPr>
          <a:xfrm>
            <a:off x="657225" y="109220"/>
            <a:ext cx="11292840" cy="535305"/>
          </a:xfrm>
          <a:prstGeom prst="rect">
            <a:avLst/>
          </a:prstGeom>
          <a:noFill/>
          <a:ln>
            <a:noFill/>
          </a:ln>
        </p:spPr>
        <p:txBody>
          <a:bodyPr wrap="square" rtlCol="0">
            <a:noAutofit/>
          </a:bodyPr>
          <a:lstStyle/>
          <a:p>
            <a:endParaRPr lang="zh-CN" altLang="en-US" sz="3600">
              <a:ln>
                <a:noFill/>
              </a:ln>
            </a:endParaRPr>
          </a:p>
        </p:txBody>
      </p:sp>
      <p:pic>
        <p:nvPicPr>
          <p:cNvPr id="18" name="图片 17" descr="92ea0b78d254f3a8780703680fc60c2a"/>
          <p:cNvPicPr>
            <a:picLocks noChangeAspect="1"/>
          </p:cNvPicPr>
          <p:nvPr userDrawn="1"/>
        </p:nvPicPr>
        <p:blipFill>
          <a:blip r:embed="rId3">
            <a:clrChange>
              <a:clrFrom>
                <a:srgbClr val="FEFEFE">
                  <a:alpha val="100000"/>
                </a:srgbClr>
              </a:clrFrom>
              <a:clrTo>
                <a:srgbClr val="FEFEFE">
                  <a:alpha val="100000"/>
                  <a:alpha val="0"/>
                </a:srgbClr>
              </a:clrTo>
            </a:clrChange>
          </a:blip>
          <a:stretch>
            <a:fillRect/>
          </a:stretch>
        </p:blipFill>
        <p:spPr>
          <a:xfrm>
            <a:off x="9406890" y="-60960"/>
            <a:ext cx="2785110" cy="962025"/>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4" name="图片 3" descr="c54fc0ab0b296deb4d12fad9bff7faf4"/>
          <p:cNvPicPr>
            <a:picLocks noChangeAspect="1"/>
          </p:cNvPicPr>
          <p:nvPr userDrawn="1"/>
        </p:nvPicPr>
        <p:blipFill>
          <a:blip r:embed="rId2">
            <a:clrChange>
              <a:clrFrom>
                <a:srgbClr val="FEFEFE">
                  <a:alpha val="100000"/>
                </a:srgbClr>
              </a:clrFrom>
              <a:clrTo>
                <a:srgbClr val="FEFEFE">
                  <a:alpha val="100000"/>
                  <a:alpha val="0"/>
                </a:srgbClr>
              </a:clrTo>
            </a:clrChange>
          </a:blip>
          <a:stretch>
            <a:fillRect/>
          </a:stretch>
        </p:blipFill>
        <p:spPr>
          <a:xfrm>
            <a:off x="0" y="0"/>
            <a:ext cx="4949825" cy="165036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3" name="矩形 2"/>
          <p:cNvSpPr/>
          <p:nvPr userDrawn="1"/>
        </p:nvSpPr>
        <p:spPr>
          <a:xfrm>
            <a:off x="379730" y="1029335"/>
            <a:ext cx="11488420" cy="76200"/>
          </a:xfrm>
          <a:prstGeom prst="rect">
            <a:avLst/>
          </a:prstGeom>
          <a:gradFill>
            <a:gsLst>
              <a:gs pos="0">
                <a:srgbClr val="054189"/>
              </a:gs>
              <a:gs pos="84000">
                <a:schemeClr val="accent1">
                  <a:lumMod val="45000"/>
                  <a:lumOff val="55000"/>
                </a:schemeClr>
              </a:gs>
              <a:gs pos="83000">
                <a:schemeClr val="accent1">
                  <a:lumMod val="45000"/>
                  <a:lumOff val="55000"/>
                </a:schemeClr>
              </a:gs>
              <a:gs pos="100000">
                <a:schemeClr val="accent1">
                  <a:lumMod val="30000"/>
                  <a:lumOff val="70000"/>
                </a:schemeClr>
              </a:gs>
            </a:gsLst>
            <a:lin ang="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18" name="图片 17" descr="92ea0b78d254f3a8780703680fc60c2a"/>
          <p:cNvPicPr>
            <a:picLocks noChangeAspect="1"/>
          </p:cNvPicPr>
          <p:nvPr userDrawn="1"/>
        </p:nvPicPr>
        <p:blipFill>
          <a:blip r:embed="rId2">
            <a:clrChange>
              <a:clrFrom>
                <a:srgbClr val="FEFEFE">
                  <a:alpha val="100000"/>
                </a:srgbClr>
              </a:clrFrom>
              <a:clrTo>
                <a:srgbClr val="FEFEFE">
                  <a:alpha val="100000"/>
                  <a:alpha val="0"/>
                </a:srgbClr>
              </a:clrTo>
            </a:clrChange>
          </a:blip>
          <a:stretch>
            <a:fillRect/>
          </a:stretch>
        </p:blipFill>
        <p:spPr>
          <a:xfrm>
            <a:off x="9406890" y="30480"/>
            <a:ext cx="2785110" cy="962025"/>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3" name="灯片编号占位符 1"/>
          <p:cNvSpPr>
            <a:spLocks noGrp="1"/>
          </p:cNvSpPr>
          <p:nvPr userDrawn="1"/>
        </p:nvSpPr>
        <p:spPr>
          <a:xfrm>
            <a:off x="6789738" y="6426200"/>
            <a:ext cx="468312" cy="365125"/>
          </a:xfrm>
          <a:prstGeom prst="rect">
            <a:avLst/>
          </a:prstGeom>
          <a:noFill/>
          <a:ln w="9525">
            <a:noFill/>
          </a:ln>
        </p:spPr>
        <p:txBody>
          <a:bodyPr lIns="91440" tIns="45720" rIns="91440" bIns="45720" anchor="ctr"/>
          <a:lstStyle/>
          <a:p>
            <a:pPr lvl="0" algn="r"/>
            <a:endParaRPr lang="zh-CN" altLang="en-US" sz="1200" dirty="0">
              <a:solidFill>
                <a:schemeClr val="bg1"/>
              </a:solidFill>
              <a:latin typeface="Arial" panose="020B0604020202020204" pitchFamily="34" charset="0"/>
              <a:ea typeface="微软雅黑" panose="020B0503020204020204" pitchFamily="34" charset="-122"/>
            </a:endParaRPr>
          </a:p>
        </p:txBody>
      </p:sp>
      <p:sp>
        <p:nvSpPr>
          <p:cNvPr id="17" name="文本框 28"/>
          <p:cNvSpPr txBox="1"/>
          <p:nvPr userDrawn="1"/>
        </p:nvSpPr>
        <p:spPr>
          <a:xfrm>
            <a:off x="9128839" y="6256891"/>
            <a:ext cx="2648482" cy="369332"/>
          </a:xfrm>
          <a:prstGeom prst="rect">
            <a:avLst/>
          </a:prstGeom>
          <a:noFill/>
          <a:ln w="9525">
            <a:noFill/>
          </a:ln>
        </p:spPr>
        <p:txBody>
          <a:bodyPr wrap="none" anchor="t">
            <a:spAutoFit/>
          </a:bodyPr>
          <a:lstStyle/>
          <a:p>
            <a:pPr lvl="0"/>
            <a:r>
              <a:rPr lang="zh-CN" altLang="en-US" b="1" dirty="0">
                <a:solidFill>
                  <a:schemeClr val="bg1"/>
                </a:solidFill>
                <a:latin typeface="华文隶书" panose="02010800040101010101" charset="-122"/>
                <a:ea typeface="华文隶书" panose="02010800040101010101" charset="-122"/>
                <a:cs typeface="华文隶书" panose="02010800040101010101" charset="-122"/>
              </a:rPr>
              <a:t>学 无 止 境     气 有 浩 然</a:t>
            </a:r>
          </a:p>
        </p:txBody>
      </p:sp>
      <p:pic>
        <p:nvPicPr>
          <p:cNvPr id="4" name="图片 3" descr="c54fc0ab0b296deb4d12fad9bff7faf4"/>
          <p:cNvPicPr>
            <a:picLocks noChangeAspect="1"/>
          </p:cNvPicPr>
          <p:nvPr userDrawn="1"/>
        </p:nvPicPr>
        <p:blipFill>
          <a:blip r:embed="rId2">
            <a:clrChange>
              <a:clrFrom>
                <a:srgbClr val="FEFEFE">
                  <a:alpha val="100000"/>
                </a:srgbClr>
              </a:clrFrom>
              <a:clrTo>
                <a:srgbClr val="FEFEFE">
                  <a:alpha val="100000"/>
                  <a:alpha val="0"/>
                </a:srgbClr>
              </a:clrTo>
            </a:clrChange>
          </a:blip>
          <a:stretch>
            <a:fillRect/>
          </a:stretch>
        </p:blipFill>
        <p:spPr>
          <a:xfrm>
            <a:off x="0" y="3810"/>
            <a:ext cx="4949825" cy="1650365"/>
          </a:xfrm>
          <a:prstGeom prst="rect">
            <a:avLst/>
          </a:prstGeom>
        </p:spPr>
      </p:pic>
      <p:pic>
        <p:nvPicPr>
          <p:cNvPr id="5" name="图片 4"/>
          <p:cNvPicPr>
            <a:picLocks noChangeAspect="1"/>
          </p:cNvPicPr>
          <p:nvPr userDrawn="1"/>
        </p:nvPicPr>
        <p:blipFill>
          <a:blip r:embed="rId3"/>
          <a:stretch>
            <a:fillRect/>
          </a:stretch>
        </p:blipFill>
        <p:spPr>
          <a:xfrm>
            <a:off x="0" y="5210810"/>
            <a:ext cx="8441055" cy="1647190"/>
          </a:xfrm>
          <a:prstGeom prst="rect">
            <a:avLst/>
          </a:prstGeom>
        </p:spPr>
      </p:pic>
      <p:sp>
        <p:nvSpPr>
          <p:cNvPr id="6" name="矩形 5"/>
          <p:cNvSpPr/>
          <p:nvPr userDrawn="1"/>
        </p:nvSpPr>
        <p:spPr>
          <a:xfrm>
            <a:off x="8441690" y="5210810"/>
            <a:ext cx="3750310" cy="1647190"/>
          </a:xfrm>
          <a:prstGeom prst="rect">
            <a:avLst/>
          </a:prstGeom>
          <a:solidFill>
            <a:srgbClr val="054189"/>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n>
                <a:solidFill>
                  <a:srgbClr val="054189"/>
                </a:solidFill>
              </a:ln>
            </a:endParaRPr>
          </a:p>
        </p:txBody>
      </p:sp>
      <p:sp>
        <p:nvSpPr>
          <p:cNvPr id="7" name="矩形 6"/>
          <p:cNvSpPr/>
          <p:nvPr userDrawn="1"/>
        </p:nvSpPr>
        <p:spPr>
          <a:xfrm>
            <a:off x="8829040" y="6426200"/>
            <a:ext cx="3302000" cy="349250"/>
          </a:xfrm>
          <a:prstGeom prst="rect">
            <a:avLst/>
          </a:prstGeom>
          <a:noFill/>
          <a:ln>
            <a:noFill/>
          </a:ln>
        </p:spPr>
        <p:txBody>
          <a:bodyPr wrap="none" rtlCol="0" anchor="t">
            <a:noAutofit/>
          </a:bodyPr>
          <a:lstStyle/>
          <a:p>
            <a:pPr algn="ctr"/>
            <a:r>
              <a:rPr lang="zh-CN" altLang="en-US" sz="2400" b="1">
                <a:solidFill>
                  <a:srgbClr val="C00000"/>
                </a:solidFill>
                <a:effectLst>
                  <a:reflection blurRad="6350" stA="53000" endA="300" endPos="35500" dir="5400000" sy="-90000" algn="bl" rotWithShape="0"/>
                </a:effectLst>
                <a:latin typeface="隶书" panose="02010509060101010101" charset="-122"/>
                <a:ea typeface="隶书" panose="02010509060101010101" charset="-122"/>
              </a:rPr>
              <a:t>修身、博学、求索、笃行</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8" name="灯片编号占位符 1"/>
          <p:cNvSpPr>
            <a:spLocks noGrp="1"/>
          </p:cNvSpPr>
          <p:nvPr userDrawn="1"/>
        </p:nvSpPr>
        <p:spPr>
          <a:xfrm>
            <a:off x="6789738" y="6426200"/>
            <a:ext cx="468312" cy="365125"/>
          </a:xfrm>
          <a:prstGeom prst="rect">
            <a:avLst/>
          </a:prstGeom>
          <a:noFill/>
          <a:ln w="9525">
            <a:noFill/>
          </a:ln>
        </p:spPr>
        <p:txBody>
          <a:bodyPr lIns="91440" tIns="45720" rIns="91440" bIns="45720" anchor="ctr"/>
          <a:lstStyle/>
          <a:p>
            <a:pPr lvl="0" algn="r"/>
            <a:endParaRPr lang="zh-CN" altLang="en-US" sz="1200" dirty="0">
              <a:solidFill>
                <a:schemeClr val="bg1"/>
              </a:solidFill>
              <a:latin typeface="Arial" panose="020B0604020202020204" pitchFamily="34" charset="0"/>
              <a:ea typeface="微软雅黑" panose="020B0503020204020204" pitchFamily="34" charset="-122"/>
            </a:endParaRPr>
          </a:p>
        </p:txBody>
      </p:sp>
      <p:sp>
        <p:nvSpPr>
          <p:cNvPr id="9" name="文本框 28"/>
          <p:cNvSpPr txBox="1"/>
          <p:nvPr userDrawn="1"/>
        </p:nvSpPr>
        <p:spPr>
          <a:xfrm>
            <a:off x="9128839" y="6256891"/>
            <a:ext cx="2648482" cy="369332"/>
          </a:xfrm>
          <a:prstGeom prst="rect">
            <a:avLst/>
          </a:prstGeom>
          <a:noFill/>
          <a:ln w="9525">
            <a:noFill/>
          </a:ln>
        </p:spPr>
        <p:txBody>
          <a:bodyPr wrap="none" anchor="t">
            <a:spAutoFit/>
          </a:bodyPr>
          <a:lstStyle/>
          <a:p>
            <a:pPr lvl="0"/>
            <a:r>
              <a:rPr lang="zh-CN" altLang="en-US" b="1" dirty="0">
                <a:solidFill>
                  <a:schemeClr val="bg1"/>
                </a:solidFill>
                <a:latin typeface="华文隶书" panose="02010800040101010101" charset="-122"/>
                <a:ea typeface="华文隶书" panose="02010800040101010101" charset="-122"/>
                <a:cs typeface="华文隶书" panose="02010800040101010101" charset="-122"/>
              </a:rPr>
              <a:t>学 无 止 境     气 有 浩 然</a:t>
            </a:r>
          </a:p>
        </p:txBody>
      </p:sp>
      <p:pic>
        <p:nvPicPr>
          <p:cNvPr id="10" name="图片 9" descr="c54fc0ab0b296deb4d12fad9bff7faf4"/>
          <p:cNvPicPr>
            <a:picLocks noChangeAspect="1"/>
          </p:cNvPicPr>
          <p:nvPr userDrawn="1"/>
        </p:nvPicPr>
        <p:blipFill>
          <a:blip r:embed="rId2">
            <a:clrChange>
              <a:clrFrom>
                <a:srgbClr val="FEFEFE">
                  <a:alpha val="100000"/>
                </a:srgbClr>
              </a:clrFrom>
              <a:clrTo>
                <a:srgbClr val="FEFEFE">
                  <a:alpha val="100000"/>
                  <a:alpha val="0"/>
                </a:srgbClr>
              </a:clrTo>
            </a:clrChange>
          </a:blip>
          <a:stretch>
            <a:fillRect/>
          </a:stretch>
        </p:blipFill>
        <p:spPr>
          <a:xfrm>
            <a:off x="0" y="7620"/>
            <a:ext cx="4949825" cy="1650365"/>
          </a:xfrm>
          <a:prstGeom prst="rect">
            <a:avLst/>
          </a:prstGeom>
        </p:spPr>
      </p:pic>
      <p:pic>
        <p:nvPicPr>
          <p:cNvPr id="11" name="图片 10"/>
          <p:cNvPicPr>
            <a:picLocks noChangeAspect="1"/>
          </p:cNvPicPr>
          <p:nvPr userDrawn="1"/>
        </p:nvPicPr>
        <p:blipFill>
          <a:blip r:embed="rId3"/>
          <a:stretch>
            <a:fillRect/>
          </a:stretch>
        </p:blipFill>
        <p:spPr>
          <a:xfrm>
            <a:off x="0" y="5210810"/>
            <a:ext cx="8441055" cy="1647190"/>
          </a:xfrm>
          <a:prstGeom prst="rect">
            <a:avLst/>
          </a:prstGeom>
        </p:spPr>
      </p:pic>
      <p:sp>
        <p:nvSpPr>
          <p:cNvPr id="12" name="矩形 11"/>
          <p:cNvSpPr/>
          <p:nvPr userDrawn="1"/>
        </p:nvSpPr>
        <p:spPr>
          <a:xfrm>
            <a:off x="8441690" y="5210810"/>
            <a:ext cx="3750310" cy="1647190"/>
          </a:xfrm>
          <a:prstGeom prst="rect">
            <a:avLst/>
          </a:prstGeom>
          <a:solidFill>
            <a:srgbClr val="003E8C"/>
          </a:solidFill>
          <a:ln>
            <a:solidFill>
              <a:srgbClr val="054189"/>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n>
                <a:solidFill>
                  <a:srgbClr val="054189"/>
                </a:solidFill>
              </a:ln>
            </a:endParaRPr>
          </a:p>
        </p:txBody>
      </p:sp>
      <p:sp>
        <p:nvSpPr>
          <p:cNvPr id="13" name="矩形 12"/>
          <p:cNvSpPr/>
          <p:nvPr userDrawn="1"/>
        </p:nvSpPr>
        <p:spPr>
          <a:xfrm>
            <a:off x="8806180" y="6426200"/>
            <a:ext cx="3302000" cy="349250"/>
          </a:xfrm>
          <a:prstGeom prst="rect">
            <a:avLst/>
          </a:prstGeom>
          <a:noFill/>
          <a:ln>
            <a:noFill/>
          </a:ln>
        </p:spPr>
        <p:txBody>
          <a:bodyPr wrap="none" rtlCol="0" anchor="t">
            <a:noAutofit/>
          </a:bodyPr>
          <a:lstStyle/>
          <a:p>
            <a:pPr algn="ctr"/>
            <a:r>
              <a:rPr lang="zh-CN" altLang="en-US" sz="2400" b="1">
                <a:solidFill>
                  <a:srgbClr val="C00000"/>
                </a:solidFill>
                <a:effectLst>
                  <a:reflection blurRad="6350" stA="53000" endA="300" endPos="35500" dir="5400000" sy="-90000" algn="bl" rotWithShape="0"/>
                </a:effectLst>
                <a:latin typeface="隶书" panose="02010509060101010101" charset="-122"/>
                <a:ea typeface="隶书" panose="02010509060101010101" charset="-122"/>
              </a:rPr>
              <a:t>修身、博学、求索、笃行</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kumimoji="1" lang="zh-CN" altLang="en-US"/>
          </a:p>
        </p:txBody>
      </p:sp>
      <p:sp>
        <p:nvSpPr>
          <p:cNvPr id="3" name="页脚占位符 2"/>
          <p:cNvSpPr>
            <a:spLocks noGrp="1"/>
          </p:cNvSpPr>
          <p:nvPr>
            <p:ph type="ftr" sz="quarter" idx="11"/>
          </p:nvPr>
        </p:nvSpPr>
        <p:spPr/>
        <p:txBody>
          <a:bodyPr/>
          <a:lstStyle/>
          <a:p>
            <a:r>
              <a:rPr kumimoji="1" lang="en-GB" altLang="zh-CN"/>
              <a:t>Your Title</a:t>
            </a:r>
            <a:endParaRPr kumimoji="1" lang="zh-CN" altLang="en-US"/>
          </a:p>
        </p:txBody>
      </p:sp>
      <p:sp>
        <p:nvSpPr>
          <p:cNvPr id="4" name="灯片编号占位符 3"/>
          <p:cNvSpPr>
            <a:spLocks noGrp="1"/>
          </p:cNvSpPr>
          <p:nvPr>
            <p:ph type="sldNum" sz="quarter" idx="12"/>
          </p:nvPr>
        </p:nvSpPr>
        <p:spPr/>
        <p:txBody>
          <a:bodyPr/>
          <a:lstStyle/>
          <a:p>
            <a:fld id="{7045BA32-F772-594B-8236-8E9B378D9B74}" type="slidenum">
              <a:rPr kumimoji="1" lang="zh-CN" altLang="en-US" smtClean="0"/>
              <a:t>‹#›</a:t>
            </a:fld>
            <a:endParaRPr kumimoji="1"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Slide" type="title" preserve="1">
  <p:cSld name="Title Slide">
    <p:bg>
      <p:bgPr>
        <a:solidFill>
          <a:schemeClr val="bg1">
            <a:lumMod val="95000"/>
          </a:schemeClr>
        </a:solidFill>
        <a:effectLst/>
      </p:bgPr>
    </p:bg>
    <p:spTree>
      <p:nvGrpSpPr>
        <p:cNvPr id="1" name=""/>
        <p:cNvGrpSpPr/>
        <p:nvPr/>
      </p:nvGrpSpPr>
      <p:grpSpPr>
        <a:xfrm>
          <a:off x="0" y="0"/>
          <a:ext cx="0" cy="0"/>
          <a:chOff x="0" y="0"/>
          <a:chExt cx="0" cy="0"/>
        </a:xfrm>
      </p:grpSpPr>
      <p:grpSp>
        <p:nvGrpSpPr>
          <p:cNvPr id="14" name="组合 13"/>
          <p:cNvGrpSpPr/>
          <p:nvPr/>
        </p:nvGrpSpPr>
        <p:grpSpPr>
          <a:xfrm>
            <a:off x="-1" y="-1"/>
            <a:ext cx="12192001" cy="6858001"/>
            <a:chOff x="-1" y="-1"/>
            <a:chExt cx="12192001" cy="6858001"/>
          </a:xfrm>
        </p:grpSpPr>
        <p:grpSp>
          <p:nvGrpSpPr>
            <p:cNvPr id="13" name="组合 12"/>
            <p:cNvGrpSpPr/>
            <p:nvPr/>
          </p:nvGrpSpPr>
          <p:grpSpPr>
            <a:xfrm>
              <a:off x="-1" y="-1"/>
              <a:ext cx="12192001" cy="6858001"/>
              <a:chOff x="-1" y="-1"/>
              <a:chExt cx="12192001" cy="6858001"/>
            </a:xfrm>
          </p:grpSpPr>
          <p:sp>
            <p:nvSpPr>
              <p:cNvPr id="27" name="任意多边形: 形状 26"/>
              <p:cNvSpPr>
                <a:spLocks noChangeAspect="1"/>
              </p:cNvSpPr>
              <p:nvPr/>
            </p:nvSpPr>
            <p:spPr>
              <a:xfrm flipH="1" flipV="1">
                <a:off x="-1" y="-1"/>
                <a:ext cx="4551827" cy="1080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chemeClr val="accent1"/>
              </a:solidFill>
              <a:ln w="9525" cap="flat">
                <a:noFill/>
                <a:prstDash val="solid"/>
                <a:miter/>
              </a:ln>
            </p:spPr>
            <p:txBody>
              <a:bodyPr rtlCol="0" anchor="ctr"/>
              <a:lstStyle/>
              <a:p>
                <a:endParaRPr lang="zh-CN" altLang="en-US"/>
              </a:p>
            </p:txBody>
          </p:sp>
          <p:sp>
            <p:nvSpPr>
              <p:cNvPr id="23" name="矩形: 圆角 22"/>
              <p:cNvSpPr/>
              <p:nvPr/>
            </p:nvSpPr>
            <p:spPr>
              <a:xfrm>
                <a:off x="660400" y="693000"/>
                <a:ext cx="10872000" cy="5472000"/>
              </a:xfrm>
              <a:prstGeom prst="roundRect">
                <a:avLst>
                  <a:gd name="adj" fmla="val 2916"/>
                </a:avLst>
              </a:prstGeom>
              <a:solidFill>
                <a:schemeClr val="bg1"/>
              </a:solidFill>
              <a:ln>
                <a:noFill/>
              </a:ln>
              <a:effectLst>
                <a:outerShdw blurRad="254000" sx="101000" sy="101000" algn="ctr" rotWithShape="0">
                  <a:schemeClr val="tx1">
                    <a:lumMod val="75000"/>
                    <a:lumOff val="25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形状 11"/>
              <p:cNvSpPr>
                <a:spLocks noChangeAspect="1"/>
              </p:cNvSpPr>
              <p:nvPr/>
            </p:nvSpPr>
            <p:spPr>
              <a:xfrm>
                <a:off x="7943629" y="5850000"/>
                <a:ext cx="4248371" cy="1008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chemeClr val="accent1"/>
              </a:solidFill>
              <a:ln w="9525" cap="flat">
                <a:noFill/>
                <a:prstDash val="solid"/>
                <a:miter/>
              </a:ln>
            </p:spPr>
            <p:txBody>
              <a:bodyPr rtlCol="0" anchor="ctr"/>
              <a:lstStyle/>
              <a:p>
                <a:endParaRPr lang="zh-CN" altLang="en-US"/>
              </a:p>
            </p:txBody>
          </p:sp>
        </p:grpSp>
        <p:grpSp>
          <p:nvGrpSpPr>
            <p:cNvPr id="11" name="组合 10"/>
            <p:cNvGrpSpPr/>
            <p:nvPr/>
          </p:nvGrpSpPr>
          <p:grpSpPr>
            <a:xfrm>
              <a:off x="6432918" y="4634414"/>
              <a:ext cx="540000" cy="540000"/>
              <a:chOff x="7460376" y="5269978"/>
              <a:chExt cx="540000" cy="540000"/>
            </a:xfrm>
          </p:grpSpPr>
          <p:sp>
            <p:nvSpPr>
              <p:cNvPr id="2" name="椭圆 1"/>
              <p:cNvSpPr/>
              <p:nvPr/>
            </p:nvSpPr>
            <p:spPr>
              <a:xfrm>
                <a:off x="7460376" y="5269978"/>
                <a:ext cx="540000" cy="540000"/>
              </a:xfrm>
              <a:prstGeom prst="ellipse">
                <a:avLst/>
              </a:prstGeom>
              <a:solidFill>
                <a:schemeClr val="accent1"/>
              </a:solidFill>
              <a:ln w="254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 name="任意多边形: 形状 2"/>
              <p:cNvSpPr>
                <a:spLocks noChangeAspect="1"/>
              </p:cNvSpPr>
              <p:nvPr/>
            </p:nvSpPr>
            <p:spPr>
              <a:xfrm>
                <a:off x="7586376" y="5429743"/>
                <a:ext cx="288000" cy="220470"/>
              </a:xfrm>
              <a:custGeom>
                <a:avLst/>
                <a:gdLst>
                  <a:gd name="connsiteX0" fmla="*/ 20136 w 608415"/>
                  <a:gd name="connsiteY0" fmla="*/ 282073 h 465755"/>
                  <a:gd name="connsiteX1" fmla="*/ 40152 w 608415"/>
                  <a:gd name="connsiteY1" fmla="*/ 302063 h 465755"/>
                  <a:gd name="connsiteX2" fmla="*/ 40152 w 608415"/>
                  <a:gd name="connsiteY2" fmla="*/ 326389 h 465755"/>
                  <a:gd name="connsiteX3" fmla="*/ 20136 w 608415"/>
                  <a:gd name="connsiteY3" fmla="*/ 346499 h 465755"/>
                  <a:gd name="connsiteX4" fmla="*/ 0 w 608415"/>
                  <a:gd name="connsiteY4" fmla="*/ 326389 h 465755"/>
                  <a:gd name="connsiteX5" fmla="*/ 0 w 608415"/>
                  <a:gd name="connsiteY5" fmla="*/ 302063 h 465755"/>
                  <a:gd name="connsiteX6" fmla="*/ 20136 w 608415"/>
                  <a:gd name="connsiteY6" fmla="*/ 282073 h 465755"/>
                  <a:gd name="connsiteX7" fmla="*/ 123517 w 608415"/>
                  <a:gd name="connsiteY7" fmla="*/ 243643 h 465755"/>
                  <a:gd name="connsiteX8" fmla="*/ 123517 w 608415"/>
                  <a:gd name="connsiteY8" fmla="*/ 374935 h 465755"/>
                  <a:gd name="connsiteX9" fmla="*/ 304208 w 608415"/>
                  <a:gd name="connsiteY9" fmla="*/ 425645 h 465755"/>
                  <a:gd name="connsiteX10" fmla="*/ 484899 w 608415"/>
                  <a:gd name="connsiteY10" fmla="*/ 374935 h 465755"/>
                  <a:gd name="connsiteX11" fmla="*/ 484899 w 608415"/>
                  <a:gd name="connsiteY11" fmla="*/ 243643 h 465755"/>
                  <a:gd name="connsiteX12" fmla="*/ 313495 w 608415"/>
                  <a:gd name="connsiteY12" fmla="*/ 332536 h 465755"/>
                  <a:gd name="connsiteX13" fmla="*/ 304208 w 608415"/>
                  <a:gd name="connsiteY13" fmla="*/ 334704 h 465755"/>
                  <a:gd name="connsiteX14" fmla="*/ 294920 w 608415"/>
                  <a:gd name="connsiteY14" fmla="*/ 332536 h 465755"/>
                  <a:gd name="connsiteX15" fmla="*/ 304208 w 608415"/>
                  <a:gd name="connsiteY15" fmla="*/ 42730 h 465755"/>
                  <a:gd name="connsiteX16" fmla="*/ 63688 w 608415"/>
                  <a:gd name="connsiteY16" fmla="*/ 167397 h 465755"/>
                  <a:gd name="connsiteX17" fmla="*/ 304208 w 608415"/>
                  <a:gd name="connsiteY17" fmla="*/ 292064 h 465755"/>
                  <a:gd name="connsiteX18" fmla="*/ 544727 w 608415"/>
                  <a:gd name="connsiteY18" fmla="*/ 167397 h 465755"/>
                  <a:gd name="connsiteX19" fmla="*/ 294920 w 608415"/>
                  <a:gd name="connsiteY19" fmla="*/ 2258 h 465755"/>
                  <a:gd name="connsiteX20" fmla="*/ 313495 w 608415"/>
                  <a:gd name="connsiteY20" fmla="*/ 2258 h 465755"/>
                  <a:gd name="connsiteX21" fmla="*/ 597559 w 608415"/>
                  <a:gd name="connsiteY21" fmla="*/ 149570 h 465755"/>
                  <a:gd name="connsiteX22" fmla="*/ 608415 w 608415"/>
                  <a:gd name="connsiteY22" fmla="*/ 167397 h 465755"/>
                  <a:gd name="connsiteX23" fmla="*/ 597559 w 608415"/>
                  <a:gd name="connsiteY23" fmla="*/ 185224 h 465755"/>
                  <a:gd name="connsiteX24" fmla="*/ 525066 w 608415"/>
                  <a:gd name="connsiteY24" fmla="*/ 222804 h 465755"/>
                  <a:gd name="connsiteX25" fmla="*/ 525066 w 608415"/>
                  <a:gd name="connsiteY25" fmla="*/ 382644 h 465755"/>
                  <a:gd name="connsiteX26" fmla="*/ 521326 w 608415"/>
                  <a:gd name="connsiteY26" fmla="*/ 394328 h 465755"/>
                  <a:gd name="connsiteX27" fmla="*/ 304208 w 608415"/>
                  <a:gd name="connsiteY27" fmla="*/ 465755 h 465755"/>
                  <a:gd name="connsiteX28" fmla="*/ 87089 w 608415"/>
                  <a:gd name="connsiteY28" fmla="*/ 394328 h 465755"/>
                  <a:gd name="connsiteX29" fmla="*/ 83350 w 608415"/>
                  <a:gd name="connsiteY29" fmla="*/ 382644 h 465755"/>
                  <a:gd name="connsiteX30" fmla="*/ 83350 w 608415"/>
                  <a:gd name="connsiteY30" fmla="*/ 222804 h 465755"/>
                  <a:gd name="connsiteX31" fmla="*/ 40167 w 608415"/>
                  <a:gd name="connsiteY31" fmla="*/ 200400 h 465755"/>
                  <a:gd name="connsiteX32" fmla="*/ 40167 w 608415"/>
                  <a:gd name="connsiteY32" fmla="*/ 244245 h 465755"/>
                  <a:gd name="connsiteX33" fmla="*/ 20144 w 608415"/>
                  <a:gd name="connsiteY33" fmla="*/ 264360 h 465755"/>
                  <a:gd name="connsiteX34" fmla="*/ 0 w 608415"/>
                  <a:gd name="connsiteY34" fmla="*/ 244245 h 465755"/>
                  <a:gd name="connsiteX35" fmla="*/ 0 w 608415"/>
                  <a:gd name="connsiteY35" fmla="*/ 167397 h 465755"/>
                  <a:gd name="connsiteX36" fmla="*/ 10856 w 608415"/>
                  <a:gd name="connsiteY36" fmla="*/ 149570 h 46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8415" h="465755">
                    <a:moveTo>
                      <a:pt x="20136" y="282073"/>
                    </a:moveTo>
                    <a:cubicBezTo>
                      <a:pt x="31229" y="282073"/>
                      <a:pt x="40152" y="290985"/>
                      <a:pt x="40152" y="302063"/>
                    </a:cubicBezTo>
                    <a:lnTo>
                      <a:pt x="40152" y="326389"/>
                    </a:lnTo>
                    <a:cubicBezTo>
                      <a:pt x="40152" y="337468"/>
                      <a:pt x="31229" y="346499"/>
                      <a:pt x="20136" y="346499"/>
                    </a:cubicBezTo>
                    <a:cubicBezTo>
                      <a:pt x="9043" y="346499"/>
                      <a:pt x="0" y="337468"/>
                      <a:pt x="0" y="326389"/>
                    </a:cubicBezTo>
                    <a:lnTo>
                      <a:pt x="0" y="302063"/>
                    </a:lnTo>
                    <a:cubicBezTo>
                      <a:pt x="0" y="290985"/>
                      <a:pt x="9043" y="282073"/>
                      <a:pt x="20136" y="282073"/>
                    </a:cubicBezTo>
                    <a:close/>
                    <a:moveTo>
                      <a:pt x="123517" y="243643"/>
                    </a:moveTo>
                    <a:lnTo>
                      <a:pt x="123517" y="374935"/>
                    </a:lnTo>
                    <a:cubicBezTo>
                      <a:pt x="136906" y="387703"/>
                      <a:pt x="186360" y="425645"/>
                      <a:pt x="304208" y="425645"/>
                    </a:cubicBezTo>
                    <a:cubicBezTo>
                      <a:pt x="422055" y="425645"/>
                      <a:pt x="471510" y="387703"/>
                      <a:pt x="484899" y="374935"/>
                    </a:cubicBezTo>
                    <a:lnTo>
                      <a:pt x="484899" y="243643"/>
                    </a:lnTo>
                    <a:lnTo>
                      <a:pt x="313495" y="332536"/>
                    </a:lnTo>
                    <a:cubicBezTo>
                      <a:pt x="310601" y="333981"/>
                      <a:pt x="307344" y="334704"/>
                      <a:pt x="304208" y="334704"/>
                    </a:cubicBezTo>
                    <a:cubicBezTo>
                      <a:pt x="301071" y="334704"/>
                      <a:pt x="297815" y="333981"/>
                      <a:pt x="294920" y="332536"/>
                    </a:cubicBezTo>
                    <a:close/>
                    <a:moveTo>
                      <a:pt x="304208" y="42730"/>
                    </a:moveTo>
                    <a:lnTo>
                      <a:pt x="63688" y="167397"/>
                    </a:lnTo>
                    <a:lnTo>
                      <a:pt x="304208" y="292064"/>
                    </a:lnTo>
                    <a:lnTo>
                      <a:pt x="544727" y="167397"/>
                    </a:lnTo>
                    <a:close/>
                    <a:moveTo>
                      <a:pt x="294920" y="2258"/>
                    </a:moveTo>
                    <a:cubicBezTo>
                      <a:pt x="300710" y="-753"/>
                      <a:pt x="307706" y="-753"/>
                      <a:pt x="313495" y="2258"/>
                    </a:cubicBezTo>
                    <a:lnTo>
                      <a:pt x="597559" y="149570"/>
                    </a:lnTo>
                    <a:cubicBezTo>
                      <a:pt x="604193" y="153063"/>
                      <a:pt x="608415" y="159929"/>
                      <a:pt x="608415" y="167397"/>
                    </a:cubicBezTo>
                    <a:cubicBezTo>
                      <a:pt x="608415" y="174865"/>
                      <a:pt x="604193" y="181731"/>
                      <a:pt x="597559" y="185224"/>
                    </a:cubicBezTo>
                    <a:lnTo>
                      <a:pt x="525066" y="222804"/>
                    </a:lnTo>
                    <a:lnTo>
                      <a:pt x="525066" y="382644"/>
                    </a:lnTo>
                    <a:cubicBezTo>
                      <a:pt x="525066" y="386860"/>
                      <a:pt x="523859" y="390955"/>
                      <a:pt x="521326" y="394328"/>
                    </a:cubicBezTo>
                    <a:cubicBezTo>
                      <a:pt x="519276" y="397218"/>
                      <a:pt x="468253" y="465755"/>
                      <a:pt x="304208" y="465755"/>
                    </a:cubicBezTo>
                    <a:cubicBezTo>
                      <a:pt x="140162" y="465755"/>
                      <a:pt x="89139" y="397218"/>
                      <a:pt x="87089" y="394328"/>
                    </a:cubicBezTo>
                    <a:cubicBezTo>
                      <a:pt x="84556" y="390955"/>
                      <a:pt x="83350" y="386860"/>
                      <a:pt x="83350" y="382644"/>
                    </a:cubicBezTo>
                    <a:lnTo>
                      <a:pt x="83350" y="222804"/>
                    </a:lnTo>
                    <a:lnTo>
                      <a:pt x="40167" y="200400"/>
                    </a:lnTo>
                    <a:lnTo>
                      <a:pt x="40167" y="244245"/>
                    </a:lnTo>
                    <a:cubicBezTo>
                      <a:pt x="40167" y="255326"/>
                      <a:pt x="31241" y="264360"/>
                      <a:pt x="20144" y="264360"/>
                    </a:cubicBezTo>
                    <a:cubicBezTo>
                      <a:pt x="9047" y="264360"/>
                      <a:pt x="0" y="255326"/>
                      <a:pt x="0" y="244245"/>
                    </a:cubicBezTo>
                    <a:lnTo>
                      <a:pt x="0" y="167397"/>
                    </a:lnTo>
                    <a:cubicBezTo>
                      <a:pt x="0" y="159929"/>
                      <a:pt x="4222" y="153063"/>
                      <a:pt x="10856" y="14957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10" name="组合 9"/>
            <p:cNvGrpSpPr/>
            <p:nvPr/>
          </p:nvGrpSpPr>
          <p:grpSpPr>
            <a:xfrm>
              <a:off x="3073375" y="4634414"/>
              <a:ext cx="540000" cy="540000"/>
              <a:chOff x="4437200" y="5269978"/>
              <a:chExt cx="540000" cy="540000"/>
            </a:xfrm>
          </p:grpSpPr>
          <p:sp>
            <p:nvSpPr>
              <p:cNvPr id="6" name="椭圆 5"/>
              <p:cNvSpPr/>
              <p:nvPr/>
            </p:nvSpPr>
            <p:spPr>
              <a:xfrm>
                <a:off x="4437200" y="5269978"/>
                <a:ext cx="540000" cy="540000"/>
              </a:xfrm>
              <a:prstGeom prst="ellipse">
                <a:avLst/>
              </a:prstGeom>
              <a:solidFill>
                <a:schemeClr val="accent1"/>
              </a:solidFill>
              <a:ln w="254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8" name="任意多边形: 形状 7"/>
              <p:cNvSpPr>
                <a:spLocks noChangeAspect="1"/>
              </p:cNvSpPr>
              <p:nvPr/>
            </p:nvSpPr>
            <p:spPr>
              <a:xfrm>
                <a:off x="4593936" y="5426880"/>
                <a:ext cx="226528" cy="226197"/>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81459" h="580612">
                    <a:moveTo>
                      <a:pt x="283975" y="371116"/>
                    </a:moveTo>
                    <a:lnTo>
                      <a:pt x="263239" y="486746"/>
                    </a:lnTo>
                    <a:lnTo>
                      <a:pt x="291629" y="500700"/>
                    </a:lnTo>
                    <a:lnTo>
                      <a:pt x="318507" y="487013"/>
                    </a:lnTo>
                    <a:lnTo>
                      <a:pt x="297770" y="371116"/>
                    </a:lnTo>
                    <a:close/>
                    <a:moveTo>
                      <a:pt x="263595" y="322766"/>
                    </a:moveTo>
                    <a:lnTo>
                      <a:pt x="317973" y="322766"/>
                    </a:lnTo>
                    <a:cubicBezTo>
                      <a:pt x="329720" y="322766"/>
                      <a:pt x="339777" y="331121"/>
                      <a:pt x="341824" y="342675"/>
                    </a:cubicBezTo>
                    <a:lnTo>
                      <a:pt x="369235" y="496078"/>
                    </a:lnTo>
                    <a:cubicBezTo>
                      <a:pt x="371104" y="506655"/>
                      <a:pt x="365853" y="517054"/>
                      <a:pt x="356420" y="521942"/>
                    </a:cubicBezTo>
                    <a:lnTo>
                      <a:pt x="302754" y="549405"/>
                    </a:lnTo>
                    <a:cubicBezTo>
                      <a:pt x="294833" y="553938"/>
                      <a:pt x="289226" y="553494"/>
                      <a:pt x="280949" y="549583"/>
                    </a:cubicBezTo>
                    <a:lnTo>
                      <a:pt x="225237" y="522031"/>
                    </a:lnTo>
                    <a:cubicBezTo>
                      <a:pt x="215625" y="517320"/>
                      <a:pt x="210285" y="506655"/>
                      <a:pt x="212243" y="496078"/>
                    </a:cubicBezTo>
                    <a:lnTo>
                      <a:pt x="239744" y="342675"/>
                    </a:lnTo>
                    <a:cubicBezTo>
                      <a:pt x="241790" y="331121"/>
                      <a:pt x="251847" y="322766"/>
                      <a:pt x="263595" y="322766"/>
                    </a:cubicBezTo>
                    <a:close/>
                    <a:moveTo>
                      <a:pt x="175403" y="294638"/>
                    </a:moveTo>
                    <a:cubicBezTo>
                      <a:pt x="181311" y="296493"/>
                      <a:pt x="186518" y="300581"/>
                      <a:pt x="189588" y="306446"/>
                    </a:cubicBezTo>
                    <a:cubicBezTo>
                      <a:pt x="195819" y="318266"/>
                      <a:pt x="191279" y="332930"/>
                      <a:pt x="179441" y="339151"/>
                    </a:cubicBezTo>
                    <a:cubicBezTo>
                      <a:pt x="98621" y="381453"/>
                      <a:pt x="48420" y="464725"/>
                      <a:pt x="48420" y="556439"/>
                    </a:cubicBezTo>
                    <a:cubicBezTo>
                      <a:pt x="48420" y="569859"/>
                      <a:pt x="37561" y="580612"/>
                      <a:pt x="24210" y="580612"/>
                    </a:cubicBezTo>
                    <a:cubicBezTo>
                      <a:pt x="10770" y="580612"/>
                      <a:pt x="0" y="569859"/>
                      <a:pt x="0" y="556439"/>
                    </a:cubicBezTo>
                    <a:cubicBezTo>
                      <a:pt x="0" y="446595"/>
                      <a:pt x="60170" y="346971"/>
                      <a:pt x="157011" y="296226"/>
                    </a:cubicBezTo>
                    <a:cubicBezTo>
                      <a:pt x="162886" y="293160"/>
                      <a:pt x="169495" y="292782"/>
                      <a:pt x="175403" y="294638"/>
                    </a:cubicBezTo>
                    <a:close/>
                    <a:moveTo>
                      <a:pt x="403384" y="293390"/>
                    </a:moveTo>
                    <a:cubicBezTo>
                      <a:pt x="409291" y="291490"/>
                      <a:pt x="415922" y="291846"/>
                      <a:pt x="421885" y="294868"/>
                    </a:cubicBezTo>
                    <a:cubicBezTo>
                      <a:pt x="520228" y="344995"/>
                      <a:pt x="581459" y="445250"/>
                      <a:pt x="581459" y="556437"/>
                    </a:cubicBezTo>
                    <a:cubicBezTo>
                      <a:pt x="581459" y="569858"/>
                      <a:pt x="570690" y="580612"/>
                      <a:pt x="557252" y="580612"/>
                    </a:cubicBezTo>
                    <a:cubicBezTo>
                      <a:pt x="543813" y="580612"/>
                      <a:pt x="533044" y="569858"/>
                      <a:pt x="533044" y="556437"/>
                    </a:cubicBezTo>
                    <a:cubicBezTo>
                      <a:pt x="533044" y="463648"/>
                      <a:pt x="482048" y="379836"/>
                      <a:pt x="399813" y="338063"/>
                    </a:cubicBezTo>
                    <a:cubicBezTo>
                      <a:pt x="387887" y="331841"/>
                      <a:pt x="383170" y="317265"/>
                      <a:pt x="389222" y="305444"/>
                    </a:cubicBezTo>
                    <a:cubicBezTo>
                      <a:pt x="392293" y="299445"/>
                      <a:pt x="397477" y="295290"/>
                      <a:pt x="403384" y="293390"/>
                    </a:cubicBezTo>
                    <a:close/>
                    <a:moveTo>
                      <a:pt x="290694" y="48348"/>
                    </a:moveTo>
                    <a:cubicBezTo>
                      <a:pt x="233195" y="48348"/>
                      <a:pt x="186376" y="95629"/>
                      <a:pt x="186376" y="153753"/>
                    </a:cubicBezTo>
                    <a:cubicBezTo>
                      <a:pt x="186376" y="211966"/>
                      <a:pt x="233195" y="259247"/>
                      <a:pt x="290694" y="259247"/>
                    </a:cubicBezTo>
                    <a:cubicBezTo>
                      <a:pt x="348283" y="259247"/>
                      <a:pt x="395012" y="211966"/>
                      <a:pt x="395012" y="153753"/>
                    </a:cubicBezTo>
                    <a:cubicBezTo>
                      <a:pt x="395012" y="95629"/>
                      <a:pt x="348283" y="48348"/>
                      <a:pt x="290694" y="48348"/>
                    </a:cubicBezTo>
                    <a:close/>
                    <a:moveTo>
                      <a:pt x="290694" y="0"/>
                    </a:moveTo>
                    <a:cubicBezTo>
                      <a:pt x="374986" y="0"/>
                      <a:pt x="443433" y="68967"/>
                      <a:pt x="443433" y="153753"/>
                    </a:cubicBezTo>
                    <a:cubicBezTo>
                      <a:pt x="443433" y="238628"/>
                      <a:pt x="374986" y="307595"/>
                      <a:pt x="290694" y="307595"/>
                    </a:cubicBezTo>
                    <a:cubicBezTo>
                      <a:pt x="206491" y="307595"/>
                      <a:pt x="137955" y="238628"/>
                      <a:pt x="137955" y="153753"/>
                    </a:cubicBezTo>
                    <a:cubicBezTo>
                      <a:pt x="137955" y="68967"/>
                      <a:pt x="206491" y="0"/>
                      <a:pt x="290694"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sp>
        <p:nvSpPr>
          <p:cNvPr id="5" name="标题 4"/>
          <p:cNvSpPr>
            <a:spLocks noGrp="1"/>
          </p:cNvSpPr>
          <p:nvPr>
            <p:ph type="ctrTitle" hasCustomPrompt="1"/>
          </p:nvPr>
        </p:nvSpPr>
        <p:spPr>
          <a:xfrm>
            <a:off x="1229651" y="1130300"/>
            <a:ext cx="9720000" cy="2232000"/>
          </a:xfrm>
          <a:prstGeom prst="rect">
            <a:avLst/>
          </a:prstGeom>
        </p:spPr>
        <p:txBody>
          <a:bodyPr wrap="square" anchor="b">
            <a:normAutofit/>
          </a:bodyPr>
          <a:lstStyle>
            <a:lvl1pPr algn="ctr">
              <a:lnSpc>
                <a:spcPct val="100000"/>
              </a:lnSpc>
              <a:defRPr sz="5400">
                <a:ln w="19050">
                  <a:noFill/>
                </a:ln>
                <a:solidFill>
                  <a:schemeClr val="tx1"/>
                </a:solidFill>
              </a:defRPr>
            </a:lvl1pPr>
          </a:lstStyle>
          <a:p>
            <a:pPr lvl="0"/>
            <a:r>
              <a:rPr lang="zh-CN" altLang="en-US" dirty="0"/>
              <a:t>Click to add title</a:t>
            </a:r>
            <a:endParaRPr lang="en-US" dirty="0"/>
          </a:p>
        </p:txBody>
      </p:sp>
      <p:sp>
        <p:nvSpPr>
          <p:cNvPr id="9" name="副标题 8"/>
          <p:cNvSpPr>
            <a:spLocks noGrp="1"/>
          </p:cNvSpPr>
          <p:nvPr>
            <p:ph type="subTitle" sz="quarter" idx="1" hasCustomPrompt="1"/>
          </p:nvPr>
        </p:nvSpPr>
        <p:spPr>
          <a:xfrm>
            <a:off x="1229650" y="3445908"/>
            <a:ext cx="9720000" cy="720000"/>
          </a:xfrm>
          <a:prstGeom prst="rect">
            <a:avLst/>
          </a:prstGeom>
          <a:noFill/>
          <a:ln>
            <a:noFill/>
          </a:ln>
        </p:spPr>
        <p:txBody>
          <a:bodyPr vert="horz" wrap="square" lIns="91440" tIns="45720" rIns="91440" bIns="45720" rtlCol="0" anchor="t" anchorCtr="0">
            <a:normAutofit/>
          </a:bodyPr>
          <a:lstStyle>
            <a:lvl1pPr marL="0" indent="0" algn="ctr">
              <a:lnSpc>
                <a:spcPct val="100000"/>
              </a:lnSpc>
              <a:buNone/>
              <a:defRPr lang="en-US" sz="2800" dirty="0">
                <a:solidFill>
                  <a:schemeClr val="tx1"/>
                </a:solidFill>
                <a:latin typeface="+mj-lt"/>
              </a:defRPr>
            </a:lvl1pPr>
          </a:lstStyle>
          <a:p>
            <a:pPr lvl="0"/>
            <a:r>
              <a:rPr lang="zh-CN" altLang="en-US" dirty="0"/>
              <a:t>Click to add subtitle</a:t>
            </a:r>
            <a:endParaRPr lang="en-US" dirty="0"/>
          </a:p>
        </p:txBody>
      </p:sp>
      <p:sp>
        <p:nvSpPr>
          <p:cNvPr id="4" name="文本占位符 3"/>
          <p:cNvSpPr>
            <a:spLocks noGrp="1"/>
          </p:cNvSpPr>
          <p:nvPr>
            <p:ph type="body" sz="quarter" idx="13" hasCustomPrompt="1"/>
          </p:nvPr>
        </p:nvSpPr>
        <p:spPr>
          <a:xfrm>
            <a:off x="3701079" y="4688414"/>
            <a:ext cx="2340000" cy="432000"/>
          </a:xfrm>
          <a:prstGeom prst="rect">
            <a:avLst/>
          </a:prstGeom>
        </p:spPr>
        <p:txBody>
          <a:bodyPr wrap="square" lIns="90000" anchor="ctr">
            <a:normAutofit/>
          </a:bodyPr>
          <a:lstStyle>
            <a:lvl1pPr marL="0" indent="0" algn="l">
              <a:lnSpc>
                <a:spcPct val="100000"/>
              </a:lnSpc>
              <a:buNone/>
              <a:defRPr sz="1400">
                <a:solidFill>
                  <a:schemeClr val="tx1"/>
                </a:solidFill>
              </a:defRPr>
            </a:lvl1pPr>
          </a:lstStyle>
          <a:p>
            <a:pPr lvl="0"/>
            <a:r>
              <a:rPr lang="zh-CN" altLang="en-US" dirty="0"/>
              <a:t>Presenter name</a:t>
            </a:r>
            <a:endParaRPr lang="en-US" dirty="0"/>
          </a:p>
        </p:txBody>
      </p:sp>
      <p:sp>
        <p:nvSpPr>
          <p:cNvPr id="7" name="文本占位符 6"/>
          <p:cNvSpPr>
            <a:spLocks noGrp="1"/>
          </p:cNvSpPr>
          <p:nvPr>
            <p:ph type="body" sz="quarter" idx="14" hasCustomPrompt="1"/>
          </p:nvPr>
        </p:nvSpPr>
        <p:spPr>
          <a:xfrm>
            <a:off x="7054692" y="4688414"/>
            <a:ext cx="2340000" cy="432000"/>
          </a:xfrm>
          <a:prstGeom prst="rect">
            <a:avLst/>
          </a:prstGeom>
        </p:spPr>
        <p:txBody>
          <a:bodyPr wrap="none" anchor="ctr">
            <a:normAutofit/>
          </a:bodyPr>
          <a:lstStyle>
            <a:lvl1pPr marL="0" indent="0" algn="l">
              <a:lnSpc>
                <a:spcPct val="100000"/>
              </a:lnSpc>
              <a:buNone/>
              <a:defRPr sz="1400">
                <a:solidFill>
                  <a:schemeClr val="tx1"/>
                </a:solidFill>
              </a:defRPr>
            </a:lvl1pPr>
          </a:lstStyle>
          <a:p>
            <a:pPr lvl="0"/>
            <a:r>
              <a:rPr lang="zh-CN" altLang="en-US" dirty="0"/>
              <a:t>www.islide.cc</a:t>
            </a:r>
            <a:endParaRPr lang="en-US" dirty="0"/>
          </a:p>
        </p:txBody>
      </p:sp>
    </p:spTree>
    <p:extLst>
      <p:ext uri="{BB962C8B-B14F-4D97-AF65-F5344CB8AC3E}">
        <p14:creationId xmlns:p14="http://schemas.microsoft.com/office/powerpoint/2010/main" val="2471661393"/>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vl1pPr>
          </a:lstStyle>
          <a:p>
            <a:pPr lvl="0"/>
            <a:r>
              <a:rPr lang="zh-CN" altLang="en-US" dirty="0"/>
              <a:t>Click to add title</a:t>
            </a:r>
            <a:endParaRPr lang="en-US" dirty="0"/>
          </a:p>
        </p:txBody>
      </p:sp>
      <p:sp>
        <p:nvSpPr>
          <p:cNvPr id="3" name="内容占位符 2"/>
          <p:cNvSpPr>
            <a:spLocks noGrp="1"/>
          </p:cNvSpPr>
          <p:nvPr>
            <p:ph idx="1" hasCustomPrompt="1"/>
          </p:nvPr>
        </p:nvSpPr>
        <p:spPr/>
        <p:txBody>
          <a:bodyPr/>
          <a:lstStyle>
            <a:lvl1pPr>
              <a:defRPr/>
            </a:lvl1pPr>
          </a:lstStyle>
          <a:p>
            <a:pPr lvl="0"/>
            <a:r>
              <a:rPr lang="zh-CN" altLang="en-US" dirty="0"/>
              <a:t>Click to add text</a:t>
            </a:r>
            <a:endParaRPr lang="en-US" dirty="0"/>
          </a:p>
          <a:p>
            <a:pPr lvl="1"/>
            <a:r>
              <a:rPr lang="zh-CN" altLang="en-US" dirty="0"/>
              <a:t>Second level</a:t>
            </a:r>
            <a:endParaRPr lang="en-US" dirty="0"/>
          </a:p>
          <a:p>
            <a:pPr lvl="2"/>
            <a:r>
              <a:rPr lang="zh-CN" altLang="en-US" dirty="0"/>
              <a:t>Third level</a:t>
            </a:r>
            <a:endParaRPr lang="en-US" dirty="0"/>
          </a:p>
          <a:p>
            <a:pPr lvl="3"/>
            <a:r>
              <a:rPr lang="zh-CN" altLang="en-US" dirty="0"/>
              <a:t>Fourth level</a:t>
            </a:r>
            <a:endParaRPr lang="en-US" dirty="0"/>
          </a:p>
          <a:p>
            <a:pPr lvl="4"/>
            <a:r>
              <a:rPr lang="zh-CN" altLang="en-US" dirty="0"/>
              <a:t>Fifth level</a:t>
            </a:r>
            <a:endParaRPr lang="en-US" dirty="0"/>
          </a:p>
        </p:txBody>
      </p:sp>
      <p:sp>
        <p:nvSpPr>
          <p:cNvPr id="4" name="日期占位符 3"/>
          <p:cNvSpPr>
            <a:spLocks noGrp="1"/>
          </p:cNvSpPr>
          <p:nvPr>
            <p:ph type="dt" sz="half" idx="10"/>
          </p:nvPr>
        </p:nvSpPr>
        <p:spPr/>
        <p:txBody>
          <a:bodyPr/>
          <a:lstStyle/>
          <a:p>
            <a:endParaRPr lang="en-US"/>
          </a:p>
        </p:txBody>
      </p:sp>
      <p:sp>
        <p:nvSpPr>
          <p:cNvPr id="5" name="页脚占位符 4"/>
          <p:cNvSpPr>
            <a:spLocks noGrp="1"/>
          </p:cNvSpPr>
          <p:nvPr>
            <p:ph type="ftr" sz="quarter" idx="11"/>
          </p:nvPr>
        </p:nvSpPr>
        <p:spPr/>
        <p:txBody>
          <a:bodyPr/>
          <a:lstStyle/>
          <a:p>
            <a:endParaRPr lang="en-US" dirty="0"/>
          </a:p>
        </p:txBody>
      </p:sp>
      <p:sp>
        <p:nvSpPr>
          <p:cNvPr id="6" name="灯片编号占位符 5"/>
          <p:cNvSpPr>
            <a:spLocks noGrp="1"/>
          </p:cNvSpPr>
          <p:nvPr>
            <p:ph type="sldNum" sz="quarter" idx="12"/>
          </p:nvPr>
        </p:nvSpPr>
        <p:spPr/>
        <p:txBody>
          <a:bodyPr/>
          <a:lstStyle/>
          <a:p>
            <a:fld id="{C8BB1146-E542-4D4E-B8E9-6919A11DDD48}" type="slidenum">
              <a:rPr lang="en-US" smtClean="0"/>
              <a:t>‹#›</a:t>
            </a:fld>
            <a:endParaRPr lang="en-US"/>
          </a:p>
        </p:txBody>
      </p:sp>
    </p:spTree>
    <p:extLst>
      <p:ext uri="{BB962C8B-B14F-4D97-AF65-F5344CB8AC3E}">
        <p14:creationId xmlns:p14="http://schemas.microsoft.com/office/powerpoint/2010/main" val="5252331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GB" altLang="zh-CN"/>
              <a:t>Your Title</a:t>
            </a:r>
            <a:endParaRPr kumimoji="1"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56B01D-A149-D441-BBAD-2ADDF289A053}" type="slidenum">
              <a:rPr kumimoji="1" lang="zh-CN" altLang="en-US" smtClean="0"/>
              <a:t>‹#›</a:t>
            </a:fld>
            <a:endParaRPr kumimoji="1"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GB" altLang="zh-CN"/>
              <a:t>Your Title</a:t>
            </a:r>
            <a:endParaRPr kumimoji="1"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45BA32-F772-594B-8236-8E9B378D9B74}" type="slidenum">
              <a:rPr kumimoji="1" lang="zh-CN" altLang="en-US" smtClean="0"/>
              <a:t>‹#›</a:t>
            </a:fld>
            <a:endParaRPr kumimoji="1" lang="zh-CN" altLang="en-US"/>
          </a:p>
        </p:txBody>
      </p:sp>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6" name="任意多边形: 形状 15"/>
          <p:cNvSpPr/>
          <p:nvPr/>
        </p:nvSpPr>
        <p:spPr>
          <a:xfrm>
            <a:off x="0" y="0"/>
            <a:ext cx="12192000" cy="557958"/>
          </a:xfrm>
          <a:custGeom>
            <a:avLst/>
            <a:gdLst>
              <a:gd name="connsiteX0" fmla="*/ 0 w 12192000"/>
              <a:gd name="connsiteY0" fmla="*/ 0 h 557958"/>
              <a:gd name="connsiteX1" fmla="*/ 12192000 w 12192000"/>
              <a:gd name="connsiteY1" fmla="*/ 0 h 557958"/>
              <a:gd name="connsiteX2" fmla="*/ 12192000 w 12192000"/>
              <a:gd name="connsiteY2" fmla="*/ 180000 h 557958"/>
              <a:gd name="connsiteX3" fmla="*/ 873595 w 12192000"/>
              <a:gd name="connsiteY3" fmla="*/ 180000 h 557958"/>
              <a:gd name="connsiteX4" fmla="*/ 821608 w 12192000"/>
              <a:gd name="connsiteY4" fmla="*/ 212488 h 557958"/>
              <a:gd name="connsiteX5" fmla="*/ 769754 w 12192000"/>
              <a:gd name="connsiteY5" fmla="*/ 264020 h 557958"/>
              <a:gd name="connsiteX6" fmla="*/ 631584 w 12192000"/>
              <a:gd name="connsiteY6" fmla="*/ 436197 h 557958"/>
              <a:gd name="connsiteX7" fmla="*/ 377836 w 12192000"/>
              <a:gd name="connsiteY7" fmla="*/ 557958 h 557958"/>
              <a:gd name="connsiteX8" fmla="*/ 0 w 12192000"/>
              <a:gd name="connsiteY8" fmla="*/ 557958 h 557958"/>
              <a:gd name="connsiteX9" fmla="*/ 0 w 12192000"/>
              <a:gd name="connsiteY9" fmla="*/ 180000 h 557958"/>
              <a:gd name="connsiteX10" fmla="*/ 0 w 12192000"/>
              <a:gd name="connsiteY10" fmla="*/ 161958 h 5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557958">
                <a:moveTo>
                  <a:pt x="0" y="0"/>
                </a:moveTo>
                <a:lnTo>
                  <a:pt x="12192000" y="0"/>
                </a:lnTo>
                <a:lnTo>
                  <a:pt x="12192000" y="180000"/>
                </a:lnTo>
                <a:lnTo>
                  <a:pt x="873595" y="180000"/>
                </a:lnTo>
                <a:lnTo>
                  <a:pt x="821608" y="212488"/>
                </a:lnTo>
                <a:cubicBezTo>
                  <a:pt x="802631" y="227515"/>
                  <a:pt x="785212" y="244757"/>
                  <a:pt x="769754" y="264020"/>
                </a:cubicBezTo>
                <a:lnTo>
                  <a:pt x="631584" y="436197"/>
                </a:lnTo>
                <a:cubicBezTo>
                  <a:pt x="569752" y="513249"/>
                  <a:pt x="476529" y="557958"/>
                  <a:pt x="377836" y="557958"/>
                </a:cubicBezTo>
                <a:lnTo>
                  <a:pt x="0" y="557958"/>
                </a:lnTo>
                <a:lnTo>
                  <a:pt x="0" y="180000"/>
                </a:lnTo>
                <a:lnTo>
                  <a:pt x="0" y="161958"/>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 name="标题占位符 1"/>
          <p:cNvSpPr>
            <a:spLocks noGrp="1"/>
          </p:cNvSpPr>
          <p:nvPr>
            <p:ph type="title"/>
          </p:nvPr>
        </p:nvSpPr>
        <p:spPr>
          <a:xfrm>
            <a:off x="660400" y="128587"/>
            <a:ext cx="10858500" cy="900112"/>
          </a:xfrm>
          <a:prstGeom prst="rect">
            <a:avLst/>
          </a:prstGeom>
        </p:spPr>
        <p:txBody>
          <a:bodyPr vert="horz" lIns="91440" tIns="45720" rIns="91440" bIns="45720" rtlCol="0" anchor="b">
            <a:normAutofit/>
          </a:bodyPr>
          <a:lstStyle/>
          <a:p>
            <a:pPr lvl="0"/>
            <a:r>
              <a:rPr lang="zh-CN" altLang="en-US" dirty="0"/>
              <a:t>Click to add title</a:t>
            </a:r>
            <a:endParaRPr lang="en-US" dirty="0"/>
          </a:p>
        </p:txBody>
      </p:sp>
      <p:sp>
        <p:nvSpPr>
          <p:cNvPr id="3" name="文本占位符 2"/>
          <p:cNvSpPr>
            <a:spLocks noGrp="1"/>
          </p:cNvSpPr>
          <p:nvPr>
            <p:ph type="body" idx="1"/>
          </p:nvPr>
        </p:nvSpPr>
        <p:spPr>
          <a:xfrm>
            <a:off x="660400" y="1130300"/>
            <a:ext cx="10858500" cy="5003800"/>
          </a:xfrm>
          <a:prstGeom prst="rect">
            <a:avLst/>
          </a:prstGeom>
        </p:spPr>
        <p:txBody>
          <a:bodyPr vert="horz" lIns="91440" tIns="45720" rIns="91440" bIns="45720" rtlCol="0">
            <a:normAutofit/>
          </a:bodyPr>
          <a:lstStyle/>
          <a:p>
            <a:pPr lvl="0"/>
            <a:r>
              <a:rPr lang="zh-CN" altLang="en-US" dirty="0"/>
              <a:t>Click to add text</a:t>
            </a:r>
            <a:endParaRPr lang="en-US" dirty="0"/>
          </a:p>
          <a:p>
            <a:pPr lvl="1"/>
            <a:r>
              <a:rPr lang="zh-CN" altLang="en-US" dirty="0"/>
              <a:t>Second level</a:t>
            </a:r>
            <a:endParaRPr lang="en-US" dirty="0"/>
          </a:p>
          <a:p>
            <a:pPr lvl="2"/>
            <a:r>
              <a:rPr lang="zh-CN" altLang="en-US" dirty="0"/>
              <a:t>Third level</a:t>
            </a:r>
            <a:endParaRPr lang="en-US" dirty="0"/>
          </a:p>
          <a:p>
            <a:pPr lvl="3"/>
            <a:r>
              <a:rPr lang="zh-CN" altLang="en-US" dirty="0"/>
              <a:t>Fourth level</a:t>
            </a:r>
            <a:endParaRPr lang="en-US" dirty="0"/>
          </a:p>
          <a:p>
            <a:pPr lvl="4"/>
            <a:r>
              <a:rPr lang="zh-CN" altLang="en-US" dirty="0"/>
              <a:t>Fifth level</a:t>
            </a:r>
            <a:endParaRPr lang="en-US" dirty="0"/>
          </a:p>
        </p:txBody>
      </p:sp>
      <p:sp>
        <p:nvSpPr>
          <p:cNvPr id="4" name="日期占位符 3"/>
          <p:cNvSpPr>
            <a:spLocks noGrp="1"/>
          </p:cNvSpPr>
          <p:nvPr>
            <p:ph type="dt" sz="half" idx="2"/>
          </p:nvPr>
        </p:nvSpPr>
        <p:spPr>
          <a:xfrm>
            <a:off x="4718050" y="6409690"/>
            <a:ext cx="2743200" cy="274320"/>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a:p>
        </p:txBody>
      </p:sp>
      <p:sp>
        <p:nvSpPr>
          <p:cNvPr id="5" name="页脚占位符 4"/>
          <p:cNvSpPr>
            <a:spLocks noGrp="1"/>
          </p:cNvSpPr>
          <p:nvPr>
            <p:ph type="ftr" sz="quarter" idx="3"/>
          </p:nvPr>
        </p:nvSpPr>
        <p:spPr>
          <a:xfrm>
            <a:off x="660399" y="6409690"/>
            <a:ext cx="3657600" cy="274320"/>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灯片编号占位符 5"/>
          <p:cNvSpPr>
            <a:spLocks noGrp="1"/>
          </p:cNvSpPr>
          <p:nvPr>
            <p:ph type="sldNum" sz="quarter" idx="4"/>
          </p:nvPr>
        </p:nvSpPr>
        <p:spPr>
          <a:xfrm>
            <a:off x="7861300" y="6409690"/>
            <a:ext cx="3657600" cy="274320"/>
          </a:xfrm>
          <a:prstGeom prst="rect">
            <a:avLst/>
          </a:prstGeom>
        </p:spPr>
        <p:txBody>
          <a:bodyPr vert="horz" lIns="91440" tIns="45720" rIns="91440" bIns="45720" rtlCol="0" anchor="ctr"/>
          <a:lstStyle>
            <a:lvl1pPr algn="r">
              <a:defRPr sz="1000">
                <a:solidFill>
                  <a:schemeClr val="tx1">
                    <a:tint val="75000"/>
                  </a:schemeClr>
                </a:solidFill>
              </a:defRPr>
            </a:lvl1pPr>
          </a:lstStyle>
          <a:p>
            <a:fld id="{C8BB1146-E542-4D4E-B8E9-6919A11DDD48}" type="slidenum">
              <a:rPr lang="en-US" smtClean="0"/>
              <a:t>‹#›</a:t>
            </a:fld>
            <a:endParaRPr lang="en-US"/>
          </a:p>
        </p:txBody>
      </p:sp>
    </p:spTree>
    <p:extLst>
      <p:ext uri="{BB962C8B-B14F-4D97-AF65-F5344CB8AC3E}">
        <p14:creationId xmlns:p14="http://schemas.microsoft.com/office/powerpoint/2010/main" val="3796607458"/>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Lst>
  <p:txStyles>
    <p:titleStyle>
      <a:lvl1pPr algn="l" defTabSz="914400" rtl="0" eaLnBrk="1" latinLnBrk="0" hangingPunct="1">
        <a:lnSpc>
          <a:spcPct val="100000"/>
        </a:lnSpc>
        <a:spcBef>
          <a:spcPct val="0"/>
        </a:spcBef>
        <a:buNone/>
        <a:defRPr sz="32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hyperlink" Target="https://ojs.aaai.org/index.php/AAAI/article/view/39989"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hyperlink" Target="https://ojs.aaai.org/index.php/AAAI/article/view/39989"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hyperlink" Target="https://ojs.aaai.org/index.php/AAAI/article/view/39989" TargetMode="Externa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hyperlink" Target="https://www.semanticscholar.org/reader/76e3fc03b37e40c78d0d5d53665cc5011cb12d6e"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ojs.aaai.org/index.php/AAAI/article/view/39989" TargetMode="Externa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hyperlink" Target="https://ojs.aaai.org/index.php/AAAI/article/view/39989"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ojs.aaai.org/index.php/AAAI/article/view/39989"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ojs.aaai.org/index.php/AAAI/article/view/39989" TargetMode="Externa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hyperlink" Target="https://ojs.aaai.org/index.php/AAAI/article/view/39989"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hyperlink" Target="https://ojs.aaai.org/index.php/AAAI/article/view/39989" TargetMode="Externa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8"/>
          <p:cNvSpPr txBox="1"/>
          <p:nvPr/>
        </p:nvSpPr>
        <p:spPr>
          <a:xfrm>
            <a:off x="1779905" y="1463040"/>
            <a:ext cx="8648065" cy="1849120"/>
          </a:xfrm>
          <a:prstGeom prst="rect">
            <a:avLst/>
          </a:prstGeom>
          <a:noFill/>
        </p:spPr>
        <p:txBody>
          <a:bodyPr wrap="square"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fontAlgn="auto">
              <a:lnSpc>
                <a:spcPct val="180000"/>
              </a:lnSpc>
              <a:spcBef>
                <a:spcPts val="0"/>
              </a:spcBef>
              <a:spcAft>
                <a:spcPts val="0"/>
              </a:spcAft>
              <a:defRPr/>
            </a:pPr>
            <a:r>
              <a:rPr lang="en-US" altLang="zh-CN" sz="3200" b="1" dirty="0">
                <a:latin typeface="Cambria" panose="02040503050406030204" charset="0"/>
                <a:ea typeface="宋体" panose="02010600030101010101" pitchFamily="2" charset="-122"/>
                <a:cs typeface="Cambria" panose="02040503050406030204" charset="0"/>
              </a:rPr>
              <a:t>Towards Accurate and Robust Domain Adaptation</a:t>
            </a:r>
          </a:p>
        </p:txBody>
      </p:sp>
      <p:sp>
        <p:nvSpPr>
          <p:cNvPr id="5" name="矩形 4"/>
          <p:cNvSpPr/>
          <p:nvPr/>
        </p:nvSpPr>
        <p:spPr>
          <a:xfrm>
            <a:off x="3926521" y="4058941"/>
            <a:ext cx="4355465" cy="113178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lnSpc>
                <a:spcPct val="150000"/>
              </a:lnSpc>
            </a:pPr>
            <a:r>
              <a:rPr lang="en-US" altLang="zh-CN" sz="2400" dirty="0">
                <a:solidFill>
                  <a:schemeClr val="tx1">
                    <a:lumMod val="85000"/>
                    <a:lumOff val="15000"/>
                  </a:schemeClr>
                </a:solidFill>
                <a:latin typeface="Cambria" panose="02040503050406030204" charset="0"/>
                <a:cs typeface="Cambria" panose="02040503050406030204" charset="0"/>
              </a:rPr>
              <a:t>Presented</a:t>
            </a:r>
            <a:r>
              <a:rPr lang="zh-CN" altLang="en-US" sz="2400" dirty="0">
                <a:solidFill>
                  <a:schemeClr val="tx1">
                    <a:lumMod val="85000"/>
                    <a:lumOff val="15000"/>
                  </a:schemeClr>
                </a:solidFill>
                <a:latin typeface="Cambria" panose="02040503050406030204" charset="0"/>
                <a:cs typeface="Cambria" panose="02040503050406030204" charset="0"/>
              </a:rPr>
              <a:t> </a:t>
            </a:r>
            <a:r>
              <a:rPr lang="en-US" altLang="zh-CN" sz="2400" dirty="0">
                <a:solidFill>
                  <a:schemeClr val="tx1">
                    <a:lumMod val="85000"/>
                    <a:lumOff val="15000"/>
                  </a:schemeClr>
                </a:solidFill>
                <a:latin typeface="Cambria" panose="02040503050406030204" charset="0"/>
                <a:cs typeface="Cambria" panose="02040503050406030204" charset="0"/>
              </a:rPr>
              <a:t>by</a:t>
            </a:r>
            <a:r>
              <a:rPr lang="zh-CN" altLang="en-US" sz="2400" dirty="0">
                <a:solidFill>
                  <a:schemeClr val="tx1">
                    <a:lumMod val="85000"/>
                    <a:lumOff val="15000"/>
                  </a:schemeClr>
                </a:solidFill>
                <a:latin typeface="Cambria" panose="02040503050406030204" charset="0"/>
                <a:cs typeface="Cambria" panose="02040503050406030204" charset="0"/>
              </a:rPr>
              <a:t> </a:t>
            </a:r>
            <a:r>
              <a:rPr lang="en-US" altLang="zh-CN" sz="2400" b="1" dirty="0" err="1">
                <a:solidFill>
                  <a:schemeClr val="tx1">
                    <a:lumMod val="85000"/>
                    <a:lumOff val="15000"/>
                  </a:schemeClr>
                </a:solidFill>
                <a:latin typeface="Cambria" panose="02040503050406030204" charset="0"/>
                <a:cs typeface="Cambria" panose="02040503050406030204" charset="0"/>
              </a:rPr>
              <a:t>Wuhao</a:t>
            </a:r>
            <a:r>
              <a:rPr lang="en-US" altLang="zh-CN" sz="2400" b="1" dirty="0">
                <a:solidFill>
                  <a:schemeClr val="tx1">
                    <a:lumMod val="85000"/>
                    <a:lumOff val="15000"/>
                  </a:schemeClr>
                </a:solidFill>
                <a:latin typeface="Cambria" panose="02040503050406030204" charset="0"/>
                <a:cs typeface="Cambria" panose="02040503050406030204" charset="0"/>
              </a:rPr>
              <a:t> Ran</a:t>
            </a:r>
          </a:p>
          <a:p>
            <a:pPr lvl="0" algn="ctr">
              <a:lnSpc>
                <a:spcPct val="150000"/>
              </a:lnSpc>
            </a:pPr>
            <a:r>
              <a:rPr lang="en-US" altLang="zh-CN" sz="2400" dirty="0">
                <a:solidFill>
                  <a:srgbClr val="485C80"/>
                </a:solidFill>
                <a:latin typeface="Cambria" panose="02040503050406030204" charset="0"/>
                <a:cs typeface="Cambria" panose="02040503050406030204" charset="0"/>
              </a:rPr>
              <a:t>2026.08.02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825F2F38-3B53-AF7D-E781-907E283E1E2F}"/>
              </a:ext>
            </a:extLst>
          </p:cNvPr>
          <p:cNvSpPr>
            <a:spLocks noGrp="1"/>
          </p:cNvSpPr>
          <p:nvPr>
            <p:ph type="sldNum" sz="quarter" idx="12"/>
          </p:nvPr>
        </p:nvSpPr>
        <p:spPr/>
        <p:txBody>
          <a:bodyPr/>
          <a:lstStyle/>
          <a:p>
            <a:fld id="{A256B01D-A149-D441-BBAD-2ADDF289A053}" type="slidenum">
              <a:rPr kumimoji="1" lang="zh-CN" altLang="en-US" smtClean="0"/>
              <a:t>10</a:t>
            </a:fld>
            <a:endParaRPr kumimoji="1" lang="zh-CN" altLang="en-US" dirty="0"/>
          </a:p>
        </p:txBody>
      </p:sp>
      <p:pic>
        <p:nvPicPr>
          <p:cNvPr id="4" name="图片 3">
            <a:extLst>
              <a:ext uri="{FF2B5EF4-FFF2-40B4-BE49-F238E27FC236}">
                <a16:creationId xmlns:a16="http://schemas.microsoft.com/office/drawing/2014/main" id="{951765BF-DA6B-C591-EF7C-4F9520D759B3}"/>
              </a:ext>
            </a:extLst>
          </p:cNvPr>
          <p:cNvPicPr>
            <a:picLocks noChangeAspect="1"/>
          </p:cNvPicPr>
          <p:nvPr/>
        </p:nvPicPr>
        <p:blipFill>
          <a:blip r:embed="rId2"/>
          <a:stretch>
            <a:fillRect/>
          </a:stretch>
        </p:blipFill>
        <p:spPr>
          <a:xfrm>
            <a:off x="149087" y="794149"/>
            <a:ext cx="11893826" cy="4888674"/>
          </a:xfrm>
          <a:prstGeom prst="rect">
            <a:avLst/>
          </a:prstGeom>
        </p:spPr>
      </p:pic>
      <p:pic>
        <p:nvPicPr>
          <p:cNvPr id="6" name="图片 5">
            <a:extLst>
              <a:ext uri="{FF2B5EF4-FFF2-40B4-BE49-F238E27FC236}">
                <a16:creationId xmlns:a16="http://schemas.microsoft.com/office/drawing/2014/main" id="{83909255-23AC-5D1D-530A-C1C4FD7B89BF}"/>
              </a:ext>
            </a:extLst>
          </p:cNvPr>
          <p:cNvPicPr>
            <a:picLocks noChangeAspect="1"/>
          </p:cNvPicPr>
          <p:nvPr/>
        </p:nvPicPr>
        <p:blipFill>
          <a:blip r:embed="rId3"/>
          <a:stretch>
            <a:fillRect/>
          </a:stretch>
        </p:blipFill>
        <p:spPr>
          <a:xfrm>
            <a:off x="0" y="5766389"/>
            <a:ext cx="12192000" cy="831014"/>
          </a:xfrm>
          <a:prstGeom prst="rect">
            <a:avLst/>
          </a:prstGeom>
        </p:spPr>
      </p:pic>
      <p:sp>
        <p:nvSpPr>
          <p:cNvPr id="8" name="文本框 7">
            <a:extLst>
              <a:ext uri="{FF2B5EF4-FFF2-40B4-BE49-F238E27FC236}">
                <a16:creationId xmlns:a16="http://schemas.microsoft.com/office/drawing/2014/main" id="{CE9E4AC6-A3A4-D7DB-BE9B-098A38D71753}"/>
              </a:ext>
            </a:extLst>
          </p:cNvPr>
          <p:cNvSpPr txBox="1"/>
          <p:nvPr/>
        </p:nvSpPr>
        <p:spPr>
          <a:xfrm>
            <a:off x="259827" y="111939"/>
            <a:ext cx="6105938" cy="707886"/>
          </a:xfrm>
          <a:prstGeom prst="rect">
            <a:avLst/>
          </a:prstGeom>
          <a:noFill/>
        </p:spPr>
        <p:txBody>
          <a:bodyPr wrap="square">
            <a:spAutoFit/>
          </a:bodyPr>
          <a:lstStyle/>
          <a:p>
            <a:r>
              <a:rPr lang="en-US" altLang="zh-CN" sz="4000" b="1" dirty="0">
                <a:solidFill>
                  <a:srgbClr val="000000"/>
                </a:solidFill>
                <a:latin typeface="Arial"/>
                <a:ea typeface="微软雅黑"/>
              </a:rPr>
              <a:t>Table</a:t>
            </a:r>
            <a:r>
              <a:rPr lang="en-US" altLang="zh-CN" sz="2800" b="1" dirty="0">
                <a:latin typeface="Cascadia Code" panose="020B0609020000020004" pitchFamily="49" charset="0"/>
                <a:ea typeface="Cascadia Code" panose="020B0609020000020004" pitchFamily="49" charset="0"/>
                <a:cs typeface="Cascadia Code" panose="020B0609020000020004" pitchFamily="49" charset="0"/>
              </a:rPr>
              <a:t> </a:t>
            </a:r>
            <a:r>
              <a:rPr lang="en-US" altLang="zh-CN" sz="4000" b="1" dirty="0">
                <a:solidFill>
                  <a:srgbClr val="000000"/>
                </a:solidFill>
                <a:latin typeface="Arial"/>
                <a:ea typeface="微软雅黑"/>
              </a:rPr>
              <a:t>2</a:t>
            </a:r>
            <a:endParaRPr lang="zh-CN" altLang="en-US" sz="4000" b="1" dirty="0">
              <a:solidFill>
                <a:srgbClr val="000000"/>
              </a:solidFill>
              <a:latin typeface="Arial"/>
              <a:ea typeface="微软雅黑"/>
            </a:endParaRPr>
          </a:p>
        </p:txBody>
      </p:sp>
      <p:sp>
        <p:nvSpPr>
          <p:cNvPr id="10" name="文本框 9">
            <a:extLst>
              <a:ext uri="{FF2B5EF4-FFF2-40B4-BE49-F238E27FC236}">
                <a16:creationId xmlns:a16="http://schemas.microsoft.com/office/drawing/2014/main" id="{C3877D66-EBE0-6798-F401-250DE9E60B09}"/>
              </a:ext>
            </a:extLst>
          </p:cNvPr>
          <p:cNvSpPr txBox="1"/>
          <p:nvPr/>
        </p:nvSpPr>
        <p:spPr>
          <a:xfrm>
            <a:off x="0" y="6396421"/>
            <a:ext cx="6382578" cy="400110"/>
          </a:xfrm>
          <a:prstGeom prst="rect">
            <a:avLst/>
          </a:prstGeom>
          <a:noFill/>
        </p:spPr>
        <p:txBody>
          <a:bodyPr wrap="square">
            <a:spAutoFit/>
          </a:bodyPr>
          <a:lstStyle/>
          <a:p>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hlinkClick r:id="rId4"/>
              </a:rPr>
              <a:t>https://ojs.aaai.org/index.php/AAAI/article/view/39989</a:t>
            </a:r>
            <a:endParaRPr lang="zh-CN" altLang="en-US" dirty="0"/>
          </a:p>
        </p:txBody>
      </p:sp>
    </p:spTree>
    <p:extLst>
      <p:ext uri="{BB962C8B-B14F-4D97-AF65-F5344CB8AC3E}">
        <p14:creationId xmlns:p14="http://schemas.microsoft.com/office/powerpoint/2010/main" val="833421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9AD3BCD4-CA84-D3F2-ED5E-738EC60D1969}"/>
              </a:ext>
            </a:extLst>
          </p:cNvPr>
          <p:cNvSpPr>
            <a:spLocks noGrp="1"/>
          </p:cNvSpPr>
          <p:nvPr>
            <p:ph type="sldNum" sz="quarter" idx="12"/>
          </p:nvPr>
        </p:nvSpPr>
        <p:spPr/>
        <p:txBody>
          <a:bodyPr/>
          <a:lstStyle/>
          <a:p>
            <a:fld id="{A256B01D-A149-D441-BBAD-2ADDF289A053}" type="slidenum">
              <a:rPr kumimoji="1" lang="zh-CN" altLang="en-US" smtClean="0"/>
              <a:t>11</a:t>
            </a:fld>
            <a:endParaRPr kumimoji="1" lang="zh-CN" altLang="en-US" dirty="0"/>
          </a:p>
        </p:txBody>
      </p:sp>
      <p:pic>
        <p:nvPicPr>
          <p:cNvPr id="4" name="图片 3">
            <a:extLst>
              <a:ext uri="{FF2B5EF4-FFF2-40B4-BE49-F238E27FC236}">
                <a16:creationId xmlns:a16="http://schemas.microsoft.com/office/drawing/2014/main" id="{238F8172-49B6-24D4-756A-94D6C7133A49}"/>
              </a:ext>
            </a:extLst>
          </p:cNvPr>
          <p:cNvPicPr>
            <a:picLocks noChangeAspect="1"/>
          </p:cNvPicPr>
          <p:nvPr/>
        </p:nvPicPr>
        <p:blipFill>
          <a:blip r:embed="rId2"/>
          <a:stretch>
            <a:fillRect/>
          </a:stretch>
        </p:blipFill>
        <p:spPr>
          <a:xfrm>
            <a:off x="0" y="808452"/>
            <a:ext cx="12192000" cy="4598366"/>
          </a:xfrm>
          <a:prstGeom prst="rect">
            <a:avLst/>
          </a:prstGeom>
        </p:spPr>
      </p:pic>
      <p:pic>
        <p:nvPicPr>
          <p:cNvPr id="6" name="图片 5">
            <a:extLst>
              <a:ext uri="{FF2B5EF4-FFF2-40B4-BE49-F238E27FC236}">
                <a16:creationId xmlns:a16="http://schemas.microsoft.com/office/drawing/2014/main" id="{3CA1E96F-7406-4601-1FF0-7D6734D12289}"/>
              </a:ext>
            </a:extLst>
          </p:cNvPr>
          <p:cNvPicPr>
            <a:picLocks noChangeAspect="1"/>
          </p:cNvPicPr>
          <p:nvPr/>
        </p:nvPicPr>
        <p:blipFill>
          <a:blip r:embed="rId3"/>
          <a:stretch>
            <a:fillRect/>
          </a:stretch>
        </p:blipFill>
        <p:spPr>
          <a:xfrm>
            <a:off x="0" y="5406818"/>
            <a:ext cx="12192000" cy="696686"/>
          </a:xfrm>
          <a:prstGeom prst="rect">
            <a:avLst/>
          </a:prstGeom>
        </p:spPr>
      </p:pic>
      <p:sp>
        <p:nvSpPr>
          <p:cNvPr id="8" name="文本框 7">
            <a:extLst>
              <a:ext uri="{FF2B5EF4-FFF2-40B4-BE49-F238E27FC236}">
                <a16:creationId xmlns:a16="http://schemas.microsoft.com/office/drawing/2014/main" id="{A66FC3A5-45EE-9E5F-5511-6CD9BD8774A3}"/>
              </a:ext>
            </a:extLst>
          </p:cNvPr>
          <p:cNvSpPr txBox="1"/>
          <p:nvPr/>
        </p:nvSpPr>
        <p:spPr>
          <a:xfrm>
            <a:off x="-67916" y="6475007"/>
            <a:ext cx="6402456" cy="400110"/>
          </a:xfrm>
          <a:prstGeom prst="rect">
            <a:avLst/>
          </a:prstGeom>
          <a:noFill/>
        </p:spPr>
        <p:txBody>
          <a:bodyPr wrap="square">
            <a:spAutoFit/>
          </a:bodyPr>
          <a:lstStyle/>
          <a:p>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hlinkClick r:id="rId4"/>
              </a:rPr>
              <a:t>https://ojs.aaai.org/index.php/AAAI/article/view/39989</a:t>
            </a:r>
            <a:endParaRPr lang="zh-CN" altLang="en-US" dirty="0"/>
          </a:p>
        </p:txBody>
      </p:sp>
    </p:spTree>
    <p:extLst>
      <p:ext uri="{BB962C8B-B14F-4D97-AF65-F5344CB8AC3E}">
        <p14:creationId xmlns:p14="http://schemas.microsoft.com/office/powerpoint/2010/main" val="1184985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F9E51898-10B8-4BD4-833E-2DB4CC369F4E}"/>
              </a:ext>
            </a:extLst>
          </p:cNvPr>
          <p:cNvSpPr>
            <a:spLocks noGrp="1"/>
          </p:cNvSpPr>
          <p:nvPr>
            <p:ph type="sldNum" sz="quarter" idx="12"/>
          </p:nvPr>
        </p:nvSpPr>
        <p:spPr/>
        <p:txBody>
          <a:bodyPr/>
          <a:lstStyle/>
          <a:p>
            <a:fld id="{A256B01D-A149-D441-BBAD-2ADDF289A053}" type="slidenum">
              <a:rPr kumimoji="1" lang="zh-CN" altLang="en-US" smtClean="0"/>
              <a:t>12</a:t>
            </a:fld>
            <a:endParaRPr kumimoji="1" lang="zh-CN" altLang="en-US" dirty="0"/>
          </a:p>
        </p:txBody>
      </p:sp>
      <p:pic>
        <p:nvPicPr>
          <p:cNvPr id="4" name="图片 3">
            <a:extLst>
              <a:ext uri="{FF2B5EF4-FFF2-40B4-BE49-F238E27FC236}">
                <a16:creationId xmlns:a16="http://schemas.microsoft.com/office/drawing/2014/main" id="{A8AED77E-C009-7CE3-094F-74F7A3EE12EF}"/>
              </a:ext>
            </a:extLst>
          </p:cNvPr>
          <p:cNvPicPr>
            <a:picLocks noChangeAspect="1"/>
          </p:cNvPicPr>
          <p:nvPr/>
        </p:nvPicPr>
        <p:blipFill>
          <a:blip r:embed="rId2"/>
          <a:stretch>
            <a:fillRect/>
          </a:stretch>
        </p:blipFill>
        <p:spPr>
          <a:xfrm>
            <a:off x="57905" y="884213"/>
            <a:ext cx="5692656" cy="2911511"/>
          </a:xfrm>
          <a:prstGeom prst="rect">
            <a:avLst/>
          </a:prstGeom>
        </p:spPr>
      </p:pic>
      <p:pic>
        <p:nvPicPr>
          <p:cNvPr id="6" name="图片 5">
            <a:extLst>
              <a:ext uri="{FF2B5EF4-FFF2-40B4-BE49-F238E27FC236}">
                <a16:creationId xmlns:a16="http://schemas.microsoft.com/office/drawing/2014/main" id="{92003EBA-2C0B-D9DA-ACB2-B470DD14C784}"/>
              </a:ext>
            </a:extLst>
          </p:cNvPr>
          <p:cNvPicPr>
            <a:picLocks noChangeAspect="1"/>
          </p:cNvPicPr>
          <p:nvPr/>
        </p:nvPicPr>
        <p:blipFill>
          <a:blip r:embed="rId3"/>
          <a:stretch>
            <a:fillRect/>
          </a:stretch>
        </p:blipFill>
        <p:spPr>
          <a:xfrm>
            <a:off x="5172671" y="795130"/>
            <a:ext cx="6727634" cy="4006585"/>
          </a:xfrm>
          <a:prstGeom prst="rect">
            <a:avLst/>
          </a:prstGeom>
        </p:spPr>
      </p:pic>
      <p:pic>
        <p:nvPicPr>
          <p:cNvPr id="8" name="图片 7">
            <a:extLst>
              <a:ext uri="{FF2B5EF4-FFF2-40B4-BE49-F238E27FC236}">
                <a16:creationId xmlns:a16="http://schemas.microsoft.com/office/drawing/2014/main" id="{3E8AA129-18C1-B14E-ACD0-4FC162DA7ADF}"/>
              </a:ext>
            </a:extLst>
          </p:cNvPr>
          <p:cNvPicPr>
            <a:picLocks noChangeAspect="1"/>
          </p:cNvPicPr>
          <p:nvPr/>
        </p:nvPicPr>
        <p:blipFill>
          <a:blip r:embed="rId4"/>
          <a:stretch>
            <a:fillRect/>
          </a:stretch>
        </p:blipFill>
        <p:spPr>
          <a:xfrm>
            <a:off x="5615262" y="4954115"/>
            <a:ext cx="5596076" cy="1514861"/>
          </a:xfrm>
          <a:prstGeom prst="rect">
            <a:avLst/>
          </a:prstGeom>
        </p:spPr>
      </p:pic>
      <p:sp>
        <p:nvSpPr>
          <p:cNvPr id="10" name="文本框 9">
            <a:extLst>
              <a:ext uri="{FF2B5EF4-FFF2-40B4-BE49-F238E27FC236}">
                <a16:creationId xmlns:a16="http://schemas.microsoft.com/office/drawing/2014/main" id="{3FB01030-824D-DF97-36B0-5ED0104C7E05}"/>
              </a:ext>
            </a:extLst>
          </p:cNvPr>
          <p:cNvSpPr txBox="1"/>
          <p:nvPr/>
        </p:nvSpPr>
        <p:spPr>
          <a:xfrm>
            <a:off x="183875" y="3795724"/>
            <a:ext cx="6105938" cy="1477328"/>
          </a:xfrm>
          <a:prstGeom prst="rect">
            <a:avLst/>
          </a:prstGeom>
          <a:noFill/>
        </p:spPr>
        <p:txBody>
          <a:bodyPr wrap="square">
            <a:spAutoFit/>
          </a:bodyPr>
          <a:lstStyle/>
          <a:p>
            <a:pPr>
              <a:buNone/>
            </a:pPr>
            <a:r>
              <a:rPr lang="zh-CN" altLang="zh-CN" dirty="0"/>
              <a:t>消融实验分别验证了：</a:t>
            </a:r>
          </a:p>
          <a:p>
            <a:pPr marL="342900" lvl="0" indent="-342900">
              <a:buFont typeface="Arial" panose="020B0604020202020204" pitchFamily="34" charset="0"/>
              <a:buChar char="•"/>
            </a:pPr>
            <a:r>
              <a:rPr lang="zh-CN" altLang="zh-CN" dirty="0"/>
              <a:t>扩散校准样本有效； </a:t>
            </a:r>
          </a:p>
          <a:p>
            <a:pPr marL="342900" lvl="0" indent="-342900">
              <a:buFont typeface="Arial" panose="020B0604020202020204" pitchFamily="34" charset="0"/>
              <a:buChar char="•"/>
            </a:pPr>
            <a:r>
              <a:rPr lang="zh-CN" altLang="zh-CN" dirty="0"/>
              <a:t>可靠监督筛选有效； </a:t>
            </a:r>
          </a:p>
          <a:p>
            <a:pPr marL="342900" lvl="0" indent="-342900">
              <a:buFont typeface="Arial" panose="020B0604020202020204" pitchFamily="34" charset="0"/>
              <a:buChar char="•"/>
            </a:pPr>
            <a:r>
              <a:rPr lang="zh-CN" altLang="zh-CN" dirty="0"/>
              <a:t>类别多样性加权有效； </a:t>
            </a:r>
          </a:p>
          <a:p>
            <a:pPr marL="342900" lvl="0" indent="-342900">
              <a:buFont typeface="Arial" panose="020B0604020202020204" pitchFamily="34" charset="0"/>
              <a:buChar char="•"/>
            </a:pPr>
            <a:r>
              <a:rPr lang="zh-CN" altLang="zh-CN" dirty="0"/>
              <a:t>扩散负样本对比学习有效。</a:t>
            </a:r>
          </a:p>
        </p:txBody>
      </p:sp>
      <p:sp>
        <p:nvSpPr>
          <p:cNvPr id="12" name="文本框 11">
            <a:extLst>
              <a:ext uri="{FF2B5EF4-FFF2-40B4-BE49-F238E27FC236}">
                <a16:creationId xmlns:a16="http://schemas.microsoft.com/office/drawing/2014/main" id="{B782E918-7994-D188-ABF9-72D870E20219}"/>
              </a:ext>
            </a:extLst>
          </p:cNvPr>
          <p:cNvSpPr txBox="1"/>
          <p:nvPr/>
        </p:nvSpPr>
        <p:spPr>
          <a:xfrm>
            <a:off x="0" y="6444422"/>
            <a:ext cx="6640995" cy="400110"/>
          </a:xfrm>
          <a:prstGeom prst="rect">
            <a:avLst/>
          </a:prstGeom>
          <a:noFill/>
        </p:spPr>
        <p:txBody>
          <a:bodyPr wrap="square">
            <a:spAutoFit/>
          </a:bodyPr>
          <a:lstStyle/>
          <a:p>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hlinkClick r:id="rId5"/>
              </a:rPr>
              <a:t>https://ojs.aaai.org/index.php/AAAI/article/view/39989</a:t>
            </a:r>
            <a:endParaRPr lang="zh-CN" altLang="en-US" dirty="0"/>
          </a:p>
        </p:txBody>
      </p:sp>
    </p:spTree>
    <p:extLst>
      <p:ext uri="{BB962C8B-B14F-4D97-AF65-F5344CB8AC3E}">
        <p14:creationId xmlns:p14="http://schemas.microsoft.com/office/powerpoint/2010/main" val="1526331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B570BD30-1D85-6AC2-326E-C1921FA6C543}"/>
              </a:ext>
            </a:extLst>
          </p:cNvPr>
          <p:cNvSpPr>
            <a:spLocks noGrp="1"/>
          </p:cNvSpPr>
          <p:nvPr>
            <p:ph type="sldNum" sz="quarter" idx="12"/>
          </p:nvPr>
        </p:nvSpPr>
        <p:spPr/>
        <p:txBody>
          <a:bodyPr/>
          <a:lstStyle/>
          <a:p>
            <a:fld id="{A256B01D-A149-D441-BBAD-2ADDF289A053}" type="slidenum">
              <a:rPr kumimoji="1" lang="zh-CN" altLang="en-US" smtClean="0"/>
              <a:t>13</a:t>
            </a:fld>
            <a:endParaRPr kumimoji="1" lang="zh-CN" altLang="en-US" dirty="0"/>
          </a:p>
        </p:txBody>
      </p:sp>
      <p:pic>
        <p:nvPicPr>
          <p:cNvPr id="4" name="图片 3">
            <a:extLst>
              <a:ext uri="{FF2B5EF4-FFF2-40B4-BE49-F238E27FC236}">
                <a16:creationId xmlns:a16="http://schemas.microsoft.com/office/drawing/2014/main" id="{93C63855-CB74-797B-AE90-22278BF3ADC7}"/>
              </a:ext>
            </a:extLst>
          </p:cNvPr>
          <p:cNvPicPr>
            <a:picLocks noChangeAspect="1"/>
          </p:cNvPicPr>
          <p:nvPr/>
        </p:nvPicPr>
        <p:blipFill>
          <a:blip r:embed="rId2"/>
          <a:stretch>
            <a:fillRect/>
          </a:stretch>
        </p:blipFill>
        <p:spPr>
          <a:xfrm>
            <a:off x="53008" y="78034"/>
            <a:ext cx="9402417" cy="2204301"/>
          </a:xfrm>
          <a:prstGeom prst="rect">
            <a:avLst/>
          </a:prstGeom>
        </p:spPr>
      </p:pic>
      <p:pic>
        <p:nvPicPr>
          <p:cNvPr id="6" name="图片 5">
            <a:extLst>
              <a:ext uri="{FF2B5EF4-FFF2-40B4-BE49-F238E27FC236}">
                <a16:creationId xmlns:a16="http://schemas.microsoft.com/office/drawing/2014/main" id="{7E02ECE5-9FAA-717A-A522-E883AAF27FCE}"/>
              </a:ext>
            </a:extLst>
          </p:cNvPr>
          <p:cNvPicPr>
            <a:picLocks noChangeAspect="1"/>
          </p:cNvPicPr>
          <p:nvPr/>
        </p:nvPicPr>
        <p:blipFill>
          <a:blip r:embed="rId3"/>
          <a:stretch>
            <a:fillRect/>
          </a:stretch>
        </p:blipFill>
        <p:spPr>
          <a:xfrm>
            <a:off x="6096000" y="2074429"/>
            <a:ext cx="5935251" cy="4705537"/>
          </a:xfrm>
          <a:prstGeom prst="rect">
            <a:avLst/>
          </a:prstGeom>
        </p:spPr>
      </p:pic>
      <p:sp>
        <p:nvSpPr>
          <p:cNvPr id="14" name="文本框 13">
            <a:extLst>
              <a:ext uri="{FF2B5EF4-FFF2-40B4-BE49-F238E27FC236}">
                <a16:creationId xmlns:a16="http://schemas.microsoft.com/office/drawing/2014/main" id="{35CEC3B1-59EC-06C3-D18E-304BAFEB70C8}"/>
              </a:ext>
            </a:extLst>
          </p:cNvPr>
          <p:cNvSpPr txBox="1"/>
          <p:nvPr/>
        </p:nvSpPr>
        <p:spPr>
          <a:xfrm>
            <a:off x="-9939" y="6133635"/>
            <a:ext cx="6298095" cy="646331"/>
          </a:xfrm>
          <a:prstGeom prst="rect">
            <a:avLst/>
          </a:prstGeom>
          <a:noFill/>
        </p:spPr>
        <p:txBody>
          <a:bodyPr wrap="square">
            <a:spAutoFit/>
          </a:bodyPr>
          <a:lstStyle/>
          <a:p>
            <a:r>
              <a:rPr lang="en-US" altLang="zh-CN" dirty="0">
                <a:hlinkClick r:id="rId4"/>
              </a:rPr>
              <a:t>https://www.semanticscholar.org/reader/76e3fc03b37e40c78d0d5d53665cc5011cb12d6e</a:t>
            </a:r>
            <a:endParaRPr lang="zh-CN" altLang="en-US" dirty="0"/>
          </a:p>
        </p:txBody>
      </p:sp>
    </p:spTree>
    <p:extLst>
      <p:ext uri="{BB962C8B-B14F-4D97-AF65-F5344CB8AC3E}">
        <p14:creationId xmlns:p14="http://schemas.microsoft.com/office/powerpoint/2010/main" val="195379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787D9-D772-4133-19E4-E1D73BEF4826}"/>
            </a:ext>
          </a:extLst>
        </p:cNvPr>
        <p:cNvGrpSpPr/>
        <p:nvPr/>
      </p:nvGrpSpPr>
      <p:grpSpPr>
        <a:xfrm>
          <a:off x="0" y="0"/>
          <a:ext cx="0" cy="0"/>
          <a:chOff x="0" y="0"/>
          <a:chExt cx="0" cy="0"/>
        </a:xfrm>
      </p:grpSpPr>
      <p:sp>
        <p:nvSpPr>
          <p:cNvPr id="3" name="文本框 2">
            <a:extLst>
              <a:ext uri="{FF2B5EF4-FFF2-40B4-BE49-F238E27FC236}">
                <a16:creationId xmlns:a16="http://schemas.microsoft.com/office/drawing/2014/main" id="{C1B398C4-31D1-9F2B-E23F-7886D32F2F13}"/>
              </a:ext>
            </a:extLst>
          </p:cNvPr>
          <p:cNvSpPr txBox="1"/>
          <p:nvPr/>
        </p:nvSpPr>
        <p:spPr>
          <a:xfrm>
            <a:off x="3637656" y="3282131"/>
            <a:ext cx="7856782"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4400" b="0" i="0" u="none" strike="noStrike" kern="1200" cap="none" spc="0" normalizeH="0" baseline="0" noProof="0" dirty="0">
                <a:ln>
                  <a:noFill/>
                </a:ln>
                <a:solidFill>
                  <a:prstClr val="black"/>
                </a:solidFill>
                <a:effectLst/>
                <a:uLnTx/>
                <a:uFillTx/>
                <a:latin typeface="等线"/>
                <a:ea typeface="等线" panose="02010600030101010101" pitchFamily="2" charset="-122"/>
                <a:cs typeface="+mn-cs"/>
              </a:rPr>
              <a:t>总结之前在扩散</a:t>
            </a:r>
            <a:r>
              <a:rPr kumimoji="0" lang="en-US" altLang="zh-CN" sz="4400" b="0" i="0" u="none" strike="noStrike" kern="1200" cap="none" spc="0" normalizeH="0" baseline="0" noProof="0" dirty="0">
                <a:ln>
                  <a:noFill/>
                </a:ln>
                <a:solidFill>
                  <a:prstClr val="black"/>
                </a:solidFill>
                <a:effectLst/>
                <a:uLnTx/>
                <a:uFillTx/>
                <a:latin typeface="等线"/>
                <a:ea typeface="等线" panose="02010600030101010101" pitchFamily="2" charset="-122"/>
                <a:cs typeface="+mn-cs"/>
              </a:rPr>
              <a:t>TTA</a:t>
            </a:r>
            <a:r>
              <a:rPr kumimoji="0" lang="zh-CN" altLang="en-US" sz="4400" b="0" i="0" u="none" strike="noStrike" kern="1200" cap="none" spc="0" normalizeH="0" baseline="0" noProof="0" dirty="0">
                <a:ln>
                  <a:noFill/>
                </a:ln>
                <a:solidFill>
                  <a:prstClr val="black"/>
                </a:solidFill>
                <a:effectLst/>
                <a:uLnTx/>
                <a:uFillTx/>
                <a:latin typeface="等线"/>
                <a:ea typeface="等线" panose="02010600030101010101" pitchFamily="2" charset="-122"/>
                <a:cs typeface="+mn-cs"/>
              </a:rPr>
              <a:t>遇到的问题</a:t>
            </a:r>
          </a:p>
        </p:txBody>
      </p:sp>
      <p:sp>
        <p:nvSpPr>
          <p:cNvPr id="5" name="椭圆 4">
            <a:extLst>
              <a:ext uri="{FF2B5EF4-FFF2-40B4-BE49-F238E27FC236}">
                <a16:creationId xmlns:a16="http://schemas.microsoft.com/office/drawing/2014/main" id="{B65A25F1-89B8-CF12-940E-96EE2E16F5D5}"/>
              </a:ext>
            </a:extLst>
          </p:cNvPr>
          <p:cNvSpPr/>
          <p:nvPr/>
        </p:nvSpPr>
        <p:spPr>
          <a:xfrm>
            <a:off x="2338164" y="2129509"/>
            <a:ext cx="1509680" cy="1426831"/>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a:ln>
                  <a:noFill/>
                </a:ln>
                <a:solidFill>
                  <a:prstClr val="black"/>
                </a:solidFill>
                <a:effectLst/>
                <a:uLnTx/>
                <a:uFillTx/>
                <a:latin typeface="Times New Roman" panose="02020603050405020304" charset="0"/>
                <a:ea typeface="楷体" panose="02010609060101010101" charset="-122"/>
                <a:cs typeface="Times New Roman" panose="02020603050405020304" charset="0"/>
              </a:rPr>
              <a:t>2</a:t>
            </a:r>
          </a:p>
        </p:txBody>
      </p:sp>
    </p:spTree>
    <p:extLst>
      <p:ext uri="{BB962C8B-B14F-4D97-AF65-F5344CB8AC3E}">
        <p14:creationId xmlns:p14="http://schemas.microsoft.com/office/powerpoint/2010/main" val="1557659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页脚占位符 2"/>
          <p:cNvSpPr>
            <a:spLocks noGrp="1"/>
          </p:cNvSpPr>
          <p:nvPr>
            <p:ph type="ftr" sz="quarter" idx="4294967295"/>
          </p:nvPr>
        </p:nvSpPr>
        <p:spPr>
          <a:xfrm>
            <a:off x="3905886" y="6417850"/>
            <a:ext cx="2205685" cy="365125"/>
          </a:xfrm>
        </p:spPr>
        <p:txBody>
          <a:bodyPr/>
          <a:lstStyle/>
          <a:p>
            <a:r>
              <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rPr>
              <a:t>Your Title</a:t>
            </a:r>
          </a:p>
        </p:txBody>
      </p:sp>
      <p:sp>
        <p:nvSpPr>
          <p:cNvPr id="4" name="灯片编号占位符 3"/>
          <p:cNvSpPr>
            <a:spLocks noGrp="1"/>
          </p:cNvSpPr>
          <p:nvPr>
            <p:ph type="sldNum" sz="quarter" idx="12"/>
          </p:nvPr>
        </p:nvSpPr>
        <p:spPr/>
        <p:txBody>
          <a:bodyPr/>
          <a:lstStyle/>
          <a:p>
            <a:fld id="{A256B01D-A149-D441-BBAD-2ADDF289A053}" type="slidenum">
              <a:rPr kumimoji="1" lang="zh-CN" altLang="en-US" sz="1600" b="1" smtClean="0">
                <a:solidFill>
                  <a:schemeClr val="tx1"/>
                </a:solidFill>
                <a:latin typeface="Times New Roman" panose="02020603050405020304" charset="0"/>
                <a:cs typeface="Times New Roman" panose="02020603050405020304" charset="0"/>
              </a:rPr>
              <a:t>15</a:t>
            </a:fld>
            <a:endParaRPr kumimoji="1" lang="zh-CN" altLang="en-US" sz="1600" b="1" dirty="0">
              <a:solidFill>
                <a:schemeClr val="tx1"/>
              </a:solidFill>
              <a:latin typeface="Times New Roman" panose="02020603050405020304" charset="0"/>
              <a:cs typeface="Times New Roman" panose="02020603050405020304" charset="0"/>
            </a:endParaRPr>
          </a:p>
        </p:txBody>
      </p:sp>
      <p:sp>
        <p:nvSpPr>
          <p:cNvPr id="5" name="文本框 4"/>
          <p:cNvSpPr txBox="1"/>
          <p:nvPr/>
        </p:nvSpPr>
        <p:spPr>
          <a:xfrm>
            <a:off x="748665" y="106680"/>
            <a:ext cx="11267440" cy="541020"/>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srgbClr val="000000"/>
                </a:solidFill>
                <a:effectLst/>
                <a:uLnTx/>
                <a:uFillTx/>
                <a:latin typeface="Arial"/>
                <a:ea typeface="微软雅黑"/>
                <a:cs typeface="+mn-cs"/>
              </a:rPr>
              <a:t>经历三次扩散过程，非常耗时</a:t>
            </a:r>
          </a:p>
        </p:txBody>
      </p:sp>
      <p:sp>
        <p:nvSpPr>
          <p:cNvPr id="14" name="椭圆 13"/>
          <p:cNvSpPr/>
          <p:nvPr userDrawn="1"/>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2400" b="1" dirty="0">
                <a:solidFill>
                  <a:schemeClr val="tx1"/>
                </a:solidFill>
                <a:latin typeface="Times New Roman" panose="02020603050405020304" charset="0"/>
                <a:ea typeface="楷体" panose="02010609060101010101" charset="-122"/>
                <a:cs typeface="Times New Roman" panose="02020603050405020304" charset="0"/>
              </a:rPr>
              <a:t>2</a:t>
            </a:r>
          </a:p>
        </p:txBody>
      </p:sp>
      <p:pic>
        <p:nvPicPr>
          <p:cNvPr id="7" name="图片 6">
            <a:extLst>
              <a:ext uri="{FF2B5EF4-FFF2-40B4-BE49-F238E27FC236}">
                <a16:creationId xmlns:a16="http://schemas.microsoft.com/office/drawing/2014/main" id="{A04DD4E2-C132-34BF-9F68-CF651F7B3B10}"/>
              </a:ext>
            </a:extLst>
          </p:cNvPr>
          <p:cNvPicPr>
            <a:picLocks noChangeAspect="1"/>
          </p:cNvPicPr>
          <p:nvPr/>
        </p:nvPicPr>
        <p:blipFill>
          <a:blip r:embed="rId2"/>
          <a:stretch>
            <a:fillRect/>
          </a:stretch>
        </p:blipFill>
        <p:spPr>
          <a:xfrm>
            <a:off x="0" y="856264"/>
            <a:ext cx="12192000" cy="4989234"/>
          </a:xfrm>
          <a:prstGeom prst="rect">
            <a:avLst/>
          </a:prstGeom>
        </p:spPr>
      </p:pic>
      <p:sp>
        <p:nvSpPr>
          <p:cNvPr id="8" name="文本框 7">
            <a:extLst>
              <a:ext uri="{FF2B5EF4-FFF2-40B4-BE49-F238E27FC236}">
                <a16:creationId xmlns:a16="http://schemas.microsoft.com/office/drawing/2014/main" id="{44AB0285-D81F-16D0-8D6F-83DC376DCDB5}"/>
              </a:ext>
            </a:extLst>
          </p:cNvPr>
          <p:cNvSpPr txBox="1"/>
          <p:nvPr/>
        </p:nvSpPr>
        <p:spPr>
          <a:xfrm>
            <a:off x="4631634" y="1807128"/>
            <a:ext cx="1961322" cy="369332"/>
          </a:xfrm>
          <a:prstGeom prst="rect">
            <a:avLst/>
          </a:prstGeom>
          <a:noFill/>
        </p:spPr>
        <p:txBody>
          <a:bodyPr wrap="square" rtlCol="0">
            <a:spAutoFit/>
          </a:bodyPr>
          <a:lstStyle/>
          <a:p>
            <a:r>
              <a:rPr lang="en-US" altLang="zh-CN" dirty="0"/>
              <a:t>1.</a:t>
            </a:r>
            <a:r>
              <a:rPr lang="zh-CN" altLang="zh-CN" dirty="0"/>
              <a:t> DiT 条件生成</a:t>
            </a:r>
            <a:endParaRPr lang="zh-CN" altLang="en-US" dirty="0"/>
          </a:p>
        </p:txBody>
      </p:sp>
      <p:sp>
        <p:nvSpPr>
          <p:cNvPr id="10" name="文本框 9">
            <a:extLst>
              <a:ext uri="{FF2B5EF4-FFF2-40B4-BE49-F238E27FC236}">
                <a16:creationId xmlns:a16="http://schemas.microsoft.com/office/drawing/2014/main" id="{4EFB34C0-9B46-FF8A-F6EB-CBAA837B97B0}"/>
              </a:ext>
            </a:extLst>
          </p:cNvPr>
          <p:cNvSpPr txBox="1"/>
          <p:nvPr/>
        </p:nvSpPr>
        <p:spPr>
          <a:xfrm>
            <a:off x="4359965" y="3496655"/>
            <a:ext cx="3014870" cy="369332"/>
          </a:xfrm>
          <a:prstGeom prst="rect">
            <a:avLst/>
          </a:prstGeom>
          <a:noFill/>
        </p:spPr>
        <p:txBody>
          <a:bodyPr wrap="square" rtlCol="0">
            <a:spAutoFit/>
          </a:bodyPr>
          <a:lstStyle/>
          <a:p>
            <a:r>
              <a:rPr lang="en-US" altLang="zh-CN" dirty="0"/>
              <a:t>2.</a:t>
            </a:r>
            <a:r>
              <a:rPr lang="zh-CN" altLang="zh-CN" dirty="0"/>
              <a:t> ADM 重新合成和对齐</a:t>
            </a:r>
            <a:endParaRPr lang="zh-CN" altLang="en-US" dirty="0"/>
          </a:p>
        </p:txBody>
      </p:sp>
      <p:sp>
        <p:nvSpPr>
          <p:cNvPr id="12" name="文本框 11">
            <a:extLst>
              <a:ext uri="{FF2B5EF4-FFF2-40B4-BE49-F238E27FC236}">
                <a16:creationId xmlns:a16="http://schemas.microsoft.com/office/drawing/2014/main" id="{70EFF854-2C3E-5BA5-ED17-3AF9898D603A}"/>
              </a:ext>
            </a:extLst>
          </p:cNvPr>
          <p:cNvSpPr txBox="1"/>
          <p:nvPr/>
        </p:nvSpPr>
        <p:spPr>
          <a:xfrm>
            <a:off x="8441635" y="5030949"/>
            <a:ext cx="3639378" cy="369332"/>
          </a:xfrm>
          <a:prstGeom prst="rect">
            <a:avLst/>
          </a:prstGeom>
          <a:noFill/>
        </p:spPr>
        <p:txBody>
          <a:bodyPr wrap="square" rtlCol="0">
            <a:spAutoFit/>
          </a:bodyPr>
          <a:lstStyle/>
          <a:p>
            <a:r>
              <a:rPr lang="en-US" altLang="zh-CN" dirty="0"/>
              <a:t>3.</a:t>
            </a:r>
            <a:r>
              <a:rPr lang="zh-CN" altLang="zh-CN" dirty="0"/>
              <a:t>目标图像经过 ADM 加噪和去噪</a:t>
            </a:r>
            <a:endParaRPr lang="zh-CN" altLang="en-US" dirty="0"/>
          </a:p>
        </p:txBody>
      </p:sp>
      <p:sp>
        <p:nvSpPr>
          <p:cNvPr id="15" name="文本框 14">
            <a:extLst>
              <a:ext uri="{FF2B5EF4-FFF2-40B4-BE49-F238E27FC236}">
                <a16:creationId xmlns:a16="http://schemas.microsoft.com/office/drawing/2014/main" id="{4FB3101F-A04B-7770-20AE-FE603837721E}"/>
              </a:ext>
            </a:extLst>
          </p:cNvPr>
          <p:cNvSpPr txBox="1"/>
          <p:nvPr/>
        </p:nvSpPr>
        <p:spPr>
          <a:xfrm>
            <a:off x="540882" y="6039706"/>
            <a:ext cx="10653036" cy="369332"/>
          </a:xfrm>
          <a:prstGeom prst="rect">
            <a:avLst/>
          </a:prstGeom>
          <a:noFill/>
        </p:spPr>
        <p:txBody>
          <a:bodyPr wrap="square">
            <a:spAutoFit/>
          </a:bodyPr>
          <a:lstStyle/>
          <a:p>
            <a:r>
              <a:rPr lang="en-US" altLang="zh-CN" dirty="0" err="1"/>
              <a:t>sda</a:t>
            </a:r>
            <a:r>
              <a:rPr lang="zh-CN" altLang="en-US" dirty="0"/>
              <a:t>报告了完整实验使用 </a:t>
            </a:r>
            <a:r>
              <a:rPr lang="en-US" altLang="zh-CN" dirty="0"/>
              <a:t>8 </a:t>
            </a:r>
            <a:r>
              <a:rPr lang="zh-CN" altLang="en-US" dirty="0"/>
              <a:t>张 </a:t>
            </a:r>
            <a:r>
              <a:rPr lang="en-US" altLang="zh-CN" dirty="0"/>
              <a:t>A100</a:t>
            </a:r>
            <a:r>
              <a:rPr lang="zh-CN" altLang="en-US" dirty="0"/>
              <a:t>，</a:t>
            </a:r>
            <a:r>
              <a:rPr lang="en-US" altLang="zh-CN" dirty="0"/>
              <a:t>4060</a:t>
            </a:r>
            <a:r>
              <a:rPr lang="zh-CN" altLang="en-US" dirty="0"/>
              <a:t>合成图像</a:t>
            </a:r>
            <a:r>
              <a:rPr lang="en-US" altLang="zh-CN" dirty="0"/>
              <a:t>(</a:t>
            </a:r>
            <a:r>
              <a:rPr lang="zh-CN" altLang="en-US" dirty="0"/>
              <a:t>源域和目标域都要合成</a:t>
            </a:r>
            <a:r>
              <a:rPr lang="en-US" altLang="zh-CN" dirty="0"/>
              <a:t>)</a:t>
            </a:r>
            <a:r>
              <a:rPr lang="zh-CN" altLang="en-US" dirty="0"/>
              <a:t>非常耗时</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207414BE-CC9D-21A4-AE97-DC9C4DC99C0C}"/>
              </a:ext>
            </a:extLst>
          </p:cNvPr>
          <p:cNvSpPr>
            <a:spLocks noGrp="1"/>
          </p:cNvSpPr>
          <p:nvPr>
            <p:ph type="sldNum" sz="quarter" idx="12"/>
          </p:nvPr>
        </p:nvSpPr>
        <p:spPr/>
        <p:txBody>
          <a:bodyPr/>
          <a:lstStyle/>
          <a:p>
            <a:fld id="{A256B01D-A149-D441-BBAD-2ADDF289A053}" type="slidenum">
              <a:rPr kumimoji="1" lang="zh-CN" altLang="en-US" smtClean="0"/>
              <a:t>16</a:t>
            </a:fld>
            <a:endParaRPr kumimoji="1" lang="zh-CN" altLang="en-US" dirty="0"/>
          </a:p>
        </p:txBody>
      </p:sp>
      <p:sp>
        <p:nvSpPr>
          <p:cNvPr id="5" name="文本框 4">
            <a:extLst>
              <a:ext uri="{FF2B5EF4-FFF2-40B4-BE49-F238E27FC236}">
                <a16:creationId xmlns:a16="http://schemas.microsoft.com/office/drawing/2014/main" id="{5DAEEA24-D9B7-E2EE-1838-600BBF20EB11}"/>
              </a:ext>
            </a:extLst>
          </p:cNvPr>
          <p:cNvSpPr txBox="1"/>
          <p:nvPr/>
        </p:nvSpPr>
        <p:spPr>
          <a:xfrm>
            <a:off x="0" y="85145"/>
            <a:ext cx="11267440" cy="541020"/>
          </a:xfrm>
          <a:prstGeom prst="rect">
            <a:avLst/>
          </a:prstGeom>
          <a:noFill/>
        </p:spPr>
        <p:txBody>
          <a:bodyPr wrap="square" rtlCol="0">
            <a:noAutofit/>
          </a:bodyPr>
          <a:lstStyle/>
          <a:p>
            <a:pPr lvl="0">
              <a:defRPr/>
            </a:pPr>
            <a:r>
              <a:rPr kumimoji="0" lang="zh-CN" altLang="en-US" sz="4000" b="1" i="0" u="none" strike="noStrike" kern="1200" cap="none" spc="0" normalizeH="0" baseline="0" noProof="0" dirty="0">
                <a:ln>
                  <a:noFill/>
                </a:ln>
                <a:solidFill>
                  <a:srgbClr val="000000"/>
                </a:solidFill>
                <a:effectLst/>
                <a:uLnTx/>
                <a:uFillTx/>
                <a:latin typeface="Arial"/>
                <a:ea typeface="微软雅黑"/>
                <a:cs typeface="+mn-cs"/>
              </a:rPr>
              <a:t>依赖预训练</a:t>
            </a:r>
            <a:r>
              <a:rPr lang="zh-CN" altLang="en-US" sz="4000" b="1" dirty="0">
                <a:solidFill>
                  <a:srgbClr val="000000"/>
                </a:solidFill>
                <a:latin typeface="Arial"/>
                <a:ea typeface="微软雅黑"/>
              </a:rPr>
              <a:t>权重，数据集有限</a:t>
            </a:r>
            <a:endParaRPr kumimoji="0" lang="zh-CN" altLang="en-US" sz="4000" b="1" i="0" u="none" strike="noStrike" kern="1200" cap="none" spc="0" normalizeH="0" baseline="0" noProof="0" dirty="0">
              <a:ln>
                <a:noFill/>
              </a:ln>
              <a:solidFill>
                <a:srgbClr val="000000"/>
              </a:solidFill>
              <a:effectLst/>
              <a:uLnTx/>
              <a:uFillTx/>
              <a:latin typeface="Arial"/>
              <a:ea typeface="微软雅黑"/>
              <a:cs typeface="+mn-cs"/>
            </a:endParaRPr>
          </a:p>
        </p:txBody>
      </p:sp>
      <p:pic>
        <p:nvPicPr>
          <p:cNvPr id="7" name="图片 6">
            <a:extLst>
              <a:ext uri="{FF2B5EF4-FFF2-40B4-BE49-F238E27FC236}">
                <a16:creationId xmlns:a16="http://schemas.microsoft.com/office/drawing/2014/main" id="{9A313746-8145-0168-AD45-DFA75FD357A6}"/>
              </a:ext>
            </a:extLst>
          </p:cNvPr>
          <p:cNvPicPr>
            <a:picLocks noChangeAspect="1"/>
          </p:cNvPicPr>
          <p:nvPr/>
        </p:nvPicPr>
        <p:blipFill>
          <a:blip r:embed="rId2"/>
          <a:stretch>
            <a:fillRect/>
          </a:stretch>
        </p:blipFill>
        <p:spPr>
          <a:xfrm>
            <a:off x="4068416" y="776731"/>
            <a:ext cx="8004313" cy="6003235"/>
          </a:xfrm>
          <a:prstGeom prst="rect">
            <a:avLst/>
          </a:prstGeom>
        </p:spPr>
      </p:pic>
      <p:sp>
        <p:nvSpPr>
          <p:cNvPr id="9" name="文本框 8">
            <a:extLst>
              <a:ext uri="{FF2B5EF4-FFF2-40B4-BE49-F238E27FC236}">
                <a16:creationId xmlns:a16="http://schemas.microsoft.com/office/drawing/2014/main" id="{FE222FD1-A4DB-886A-DAB1-4445CB24AF91}"/>
              </a:ext>
            </a:extLst>
          </p:cNvPr>
          <p:cNvSpPr txBox="1"/>
          <p:nvPr/>
        </p:nvSpPr>
        <p:spPr>
          <a:xfrm>
            <a:off x="62947" y="776731"/>
            <a:ext cx="3945835" cy="2308324"/>
          </a:xfrm>
          <a:prstGeom prst="rect">
            <a:avLst/>
          </a:prstGeom>
          <a:noFill/>
        </p:spPr>
        <p:txBody>
          <a:bodyPr wrap="square">
            <a:spAutoFit/>
          </a:bodyPr>
          <a:lstStyle/>
          <a:p>
            <a:r>
              <a:rPr lang="en-US" altLang="zh-CN" dirty="0"/>
              <a:t>SDA </a:t>
            </a:r>
            <a:r>
              <a:rPr lang="zh-CN" altLang="en-US" dirty="0"/>
              <a:t>默认源域和目标域具有相同标签空间，是典型的 </a:t>
            </a:r>
            <a:r>
              <a:rPr lang="en-US" altLang="zh-CN" dirty="0"/>
              <a:t>closed-set TTA</a:t>
            </a:r>
            <a:r>
              <a:rPr lang="zh-CN" altLang="en-US" dirty="0"/>
              <a:t>。新增类别、开放集、类别增量并没有被解决。目标偏移最好是噪声、模糊、天气、风格、水印等不改变语义的</a:t>
            </a:r>
            <a:r>
              <a:rPr lang="en-US" altLang="zh-CN" dirty="0"/>
              <a:t>Covariate Shift(</a:t>
            </a:r>
            <a:r>
              <a:rPr lang="zh-CN" altLang="en-US" dirty="0"/>
              <a:t>协变量偏移</a:t>
            </a:r>
            <a:r>
              <a:rPr lang="en-US" altLang="zh-CN" dirty="0"/>
              <a:t>)</a:t>
            </a:r>
            <a:r>
              <a:rPr lang="zh-CN" altLang="en-US" dirty="0"/>
              <a:t>，如果目标域包含新类别或严重结构变化，扩散过程可能改变标签语义。</a:t>
            </a:r>
          </a:p>
        </p:txBody>
      </p:sp>
    </p:spTree>
    <p:extLst>
      <p:ext uri="{BB962C8B-B14F-4D97-AF65-F5344CB8AC3E}">
        <p14:creationId xmlns:p14="http://schemas.microsoft.com/office/powerpoint/2010/main" val="318918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A07EBA1B-973D-F45E-543F-715192046C4B}"/>
              </a:ext>
            </a:extLst>
          </p:cNvPr>
          <p:cNvSpPr>
            <a:spLocks noGrp="1"/>
          </p:cNvSpPr>
          <p:nvPr>
            <p:ph type="sldNum" sz="quarter" idx="12"/>
          </p:nvPr>
        </p:nvSpPr>
        <p:spPr/>
        <p:txBody>
          <a:bodyPr/>
          <a:lstStyle/>
          <a:p>
            <a:fld id="{A256B01D-A149-D441-BBAD-2ADDF289A053}" type="slidenum">
              <a:rPr kumimoji="1" lang="zh-CN" altLang="en-US" smtClean="0"/>
              <a:t>17</a:t>
            </a:fld>
            <a:endParaRPr kumimoji="1" lang="zh-CN" altLang="en-US" dirty="0"/>
          </a:p>
        </p:txBody>
      </p:sp>
      <p:pic>
        <p:nvPicPr>
          <p:cNvPr id="4" name="图片 3">
            <a:extLst>
              <a:ext uri="{FF2B5EF4-FFF2-40B4-BE49-F238E27FC236}">
                <a16:creationId xmlns:a16="http://schemas.microsoft.com/office/drawing/2014/main" id="{B9627B73-65C7-7FCE-97AB-F1238BB5BD21}"/>
              </a:ext>
            </a:extLst>
          </p:cNvPr>
          <p:cNvPicPr>
            <a:picLocks noChangeAspect="1"/>
          </p:cNvPicPr>
          <p:nvPr/>
        </p:nvPicPr>
        <p:blipFill>
          <a:blip r:embed="rId2"/>
          <a:stretch>
            <a:fillRect/>
          </a:stretch>
        </p:blipFill>
        <p:spPr>
          <a:xfrm>
            <a:off x="0" y="744433"/>
            <a:ext cx="12192000" cy="5852970"/>
          </a:xfrm>
          <a:prstGeom prst="rect">
            <a:avLst/>
          </a:prstGeom>
        </p:spPr>
      </p:pic>
    </p:spTree>
    <p:extLst>
      <p:ext uri="{BB962C8B-B14F-4D97-AF65-F5344CB8AC3E}">
        <p14:creationId xmlns:p14="http://schemas.microsoft.com/office/powerpoint/2010/main" val="21271667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F7CCE877-5A45-264F-C62E-BB800F7C6878}"/>
              </a:ext>
            </a:extLst>
          </p:cNvPr>
          <p:cNvSpPr>
            <a:spLocks noGrp="1"/>
          </p:cNvSpPr>
          <p:nvPr>
            <p:ph type="sldNum" sz="quarter" idx="12"/>
          </p:nvPr>
        </p:nvSpPr>
        <p:spPr/>
        <p:txBody>
          <a:bodyPr/>
          <a:lstStyle/>
          <a:p>
            <a:fld id="{A256B01D-A149-D441-BBAD-2ADDF289A053}" type="slidenum">
              <a:rPr kumimoji="1" lang="zh-CN" altLang="en-US" smtClean="0"/>
              <a:t>18</a:t>
            </a:fld>
            <a:endParaRPr kumimoji="1" lang="zh-CN" altLang="en-US" dirty="0"/>
          </a:p>
        </p:txBody>
      </p:sp>
      <p:pic>
        <p:nvPicPr>
          <p:cNvPr id="4" name="图片 3">
            <a:extLst>
              <a:ext uri="{FF2B5EF4-FFF2-40B4-BE49-F238E27FC236}">
                <a16:creationId xmlns:a16="http://schemas.microsoft.com/office/drawing/2014/main" id="{9F365F08-B82B-547B-D99B-FD15AABD0AD1}"/>
              </a:ext>
            </a:extLst>
          </p:cNvPr>
          <p:cNvPicPr>
            <a:picLocks noChangeAspect="1"/>
          </p:cNvPicPr>
          <p:nvPr/>
        </p:nvPicPr>
        <p:blipFill>
          <a:blip r:embed="rId2"/>
          <a:stretch>
            <a:fillRect/>
          </a:stretch>
        </p:blipFill>
        <p:spPr>
          <a:xfrm>
            <a:off x="185531" y="775253"/>
            <a:ext cx="8110330" cy="6082747"/>
          </a:xfrm>
          <a:prstGeom prst="rect">
            <a:avLst/>
          </a:prstGeom>
        </p:spPr>
      </p:pic>
      <p:sp>
        <p:nvSpPr>
          <p:cNvPr id="6" name="文本框 5">
            <a:extLst>
              <a:ext uri="{FF2B5EF4-FFF2-40B4-BE49-F238E27FC236}">
                <a16:creationId xmlns:a16="http://schemas.microsoft.com/office/drawing/2014/main" id="{A6CA96A7-BE7E-7283-36D5-7E7BE588CF1E}"/>
              </a:ext>
            </a:extLst>
          </p:cNvPr>
          <p:cNvSpPr txBox="1"/>
          <p:nvPr/>
        </p:nvSpPr>
        <p:spPr>
          <a:xfrm>
            <a:off x="8348869" y="974036"/>
            <a:ext cx="3314699" cy="2031325"/>
          </a:xfrm>
          <a:prstGeom prst="rect">
            <a:avLst/>
          </a:prstGeom>
          <a:noFill/>
        </p:spPr>
        <p:txBody>
          <a:bodyPr wrap="square">
            <a:spAutoFit/>
          </a:bodyPr>
          <a:lstStyle/>
          <a:p>
            <a:r>
              <a:rPr lang="zh-CN" altLang="zh-CN" dirty="0"/>
              <a:t>ImageNet DiT只能按照其1000个已学类别生成图像；蛋糕图片虽然可以进入无条件扩散过程，但如果DiT和分类器的标签空间里没有“蛋糕”，SDA既不能可靠生成蛋糕合成数据，也不能最终输出“蛋糕”类别。</a:t>
            </a:r>
            <a:endParaRPr lang="zh-CN" altLang="en-US" dirty="0"/>
          </a:p>
        </p:txBody>
      </p:sp>
    </p:spTree>
    <p:extLst>
      <p:ext uri="{BB962C8B-B14F-4D97-AF65-F5344CB8AC3E}">
        <p14:creationId xmlns:p14="http://schemas.microsoft.com/office/powerpoint/2010/main" val="37324888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10FE65D4-8D29-3F13-48AA-3D99F37A017E}"/>
              </a:ext>
            </a:extLst>
          </p:cNvPr>
          <p:cNvSpPr>
            <a:spLocks noGrp="1"/>
          </p:cNvSpPr>
          <p:nvPr>
            <p:ph type="sldNum" sz="quarter" idx="12"/>
          </p:nvPr>
        </p:nvSpPr>
        <p:spPr/>
        <p:txBody>
          <a:bodyPr/>
          <a:lstStyle/>
          <a:p>
            <a:fld id="{A256B01D-A149-D441-BBAD-2ADDF289A053}" type="slidenum">
              <a:rPr kumimoji="1" lang="zh-CN" altLang="en-US" smtClean="0"/>
              <a:t>19</a:t>
            </a:fld>
            <a:endParaRPr kumimoji="1" lang="zh-CN" altLang="en-US" dirty="0"/>
          </a:p>
        </p:txBody>
      </p:sp>
      <p:pic>
        <p:nvPicPr>
          <p:cNvPr id="5" name="图片 4">
            <a:extLst>
              <a:ext uri="{FF2B5EF4-FFF2-40B4-BE49-F238E27FC236}">
                <a16:creationId xmlns:a16="http://schemas.microsoft.com/office/drawing/2014/main" id="{A307487B-DDBF-8F6B-4B0F-1F38F256C32B}"/>
              </a:ext>
            </a:extLst>
          </p:cNvPr>
          <p:cNvPicPr>
            <a:picLocks noChangeAspect="1"/>
          </p:cNvPicPr>
          <p:nvPr/>
        </p:nvPicPr>
        <p:blipFill>
          <a:blip r:embed="rId2"/>
          <a:stretch>
            <a:fillRect/>
          </a:stretch>
        </p:blipFill>
        <p:spPr>
          <a:xfrm>
            <a:off x="0" y="767077"/>
            <a:ext cx="6884503" cy="2061387"/>
          </a:xfrm>
          <a:prstGeom prst="rect">
            <a:avLst/>
          </a:prstGeom>
        </p:spPr>
      </p:pic>
      <p:pic>
        <p:nvPicPr>
          <p:cNvPr id="7" name="图片 6">
            <a:extLst>
              <a:ext uri="{FF2B5EF4-FFF2-40B4-BE49-F238E27FC236}">
                <a16:creationId xmlns:a16="http://schemas.microsoft.com/office/drawing/2014/main" id="{F138A21D-C703-3A42-A422-2D3B572DF60B}"/>
              </a:ext>
            </a:extLst>
          </p:cNvPr>
          <p:cNvPicPr>
            <a:picLocks noChangeAspect="1"/>
          </p:cNvPicPr>
          <p:nvPr/>
        </p:nvPicPr>
        <p:blipFill>
          <a:blip r:embed="rId3"/>
          <a:stretch>
            <a:fillRect/>
          </a:stretch>
        </p:blipFill>
        <p:spPr>
          <a:xfrm>
            <a:off x="4825448" y="2828464"/>
            <a:ext cx="6884503" cy="2131251"/>
          </a:xfrm>
          <a:prstGeom prst="rect">
            <a:avLst/>
          </a:prstGeom>
        </p:spPr>
      </p:pic>
      <p:sp>
        <p:nvSpPr>
          <p:cNvPr id="9" name="文本框 8">
            <a:extLst>
              <a:ext uri="{FF2B5EF4-FFF2-40B4-BE49-F238E27FC236}">
                <a16:creationId xmlns:a16="http://schemas.microsoft.com/office/drawing/2014/main" id="{C096D661-03EC-41B3-E67A-5B26D76F11D6}"/>
              </a:ext>
            </a:extLst>
          </p:cNvPr>
          <p:cNvSpPr txBox="1"/>
          <p:nvPr/>
        </p:nvSpPr>
        <p:spPr>
          <a:xfrm>
            <a:off x="52926" y="67610"/>
            <a:ext cx="11267440" cy="541020"/>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srgbClr val="000000"/>
                </a:solidFill>
                <a:effectLst/>
                <a:uLnTx/>
                <a:uFillTx/>
                <a:latin typeface="Arial"/>
                <a:ea typeface="微软雅黑"/>
                <a:cs typeface="+mn-cs"/>
              </a:rPr>
              <a:t>相关扩散驱动</a:t>
            </a:r>
            <a:r>
              <a:rPr kumimoji="0" lang="en-US" altLang="zh-CN" sz="4000" b="1" i="0" u="none" strike="noStrike" kern="1200" cap="none" spc="0" normalizeH="0" baseline="0" noProof="0" dirty="0">
                <a:ln>
                  <a:noFill/>
                </a:ln>
                <a:solidFill>
                  <a:srgbClr val="000000"/>
                </a:solidFill>
                <a:effectLst/>
                <a:uLnTx/>
                <a:uFillTx/>
                <a:latin typeface="Arial"/>
                <a:ea typeface="微软雅黑"/>
                <a:cs typeface="+mn-cs"/>
              </a:rPr>
              <a:t>TTA</a:t>
            </a:r>
            <a:r>
              <a:rPr kumimoji="0" lang="zh-CN" altLang="en-US" sz="4000" b="1" i="0" u="none" strike="noStrike" kern="1200" cap="none" spc="0" normalizeH="0" baseline="0" noProof="0" dirty="0">
                <a:ln>
                  <a:noFill/>
                </a:ln>
                <a:solidFill>
                  <a:srgbClr val="000000"/>
                </a:solidFill>
                <a:effectLst/>
                <a:uLnTx/>
                <a:uFillTx/>
                <a:latin typeface="Arial"/>
                <a:ea typeface="微软雅黑"/>
                <a:cs typeface="+mn-cs"/>
              </a:rPr>
              <a:t>并未公开代码，复现困难</a:t>
            </a:r>
          </a:p>
        </p:txBody>
      </p:sp>
    </p:spTree>
    <p:extLst>
      <p:ext uri="{BB962C8B-B14F-4D97-AF65-F5344CB8AC3E}">
        <p14:creationId xmlns:p14="http://schemas.microsoft.com/office/powerpoint/2010/main" val="4270505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txBox="1">
            <a:spLocks noGrp="1"/>
          </p:cNvSpPr>
          <p:nvPr>
            <p:ph type="title"/>
          </p:nvPr>
        </p:nvSpPr>
        <p:spPr>
          <a:xfrm>
            <a:off x="424800" y="3707"/>
            <a:ext cx="8228012" cy="1088390"/>
          </a:xfr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fontAlgn="auto">
              <a:lnSpc>
                <a:spcPct val="180000"/>
              </a:lnSpc>
              <a:spcBef>
                <a:spcPts val="0"/>
              </a:spcBef>
              <a:spcAft>
                <a:spcPts val="0"/>
              </a:spcAft>
              <a:defRPr/>
            </a:pPr>
            <a:r>
              <a:rPr lang="zh-CN" altLang="en-US" sz="3600" b="1" spc="0" noProof="0" dirty="0">
                <a:ln>
                  <a:noFill/>
                </a:ln>
                <a:effectLst/>
                <a:uLnTx/>
                <a:uFillTx/>
                <a:latin typeface="Times New Roman" panose="02020603050405020304" charset="0"/>
                <a:ea typeface="宋体" panose="02010600030101010101" pitchFamily="2" charset="-122"/>
                <a:cs typeface="Cambria" panose="02040503050406030204" charset="0"/>
                <a:sym typeface="+mn-ea"/>
              </a:rPr>
              <a:t>汇报内容：</a:t>
            </a:r>
          </a:p>
        </p:txBody>
      </p:sp>
      <p:sp>
        <p:nvSpPr>
          <p:cNvPr id="8" name="文本框 7"/>
          <p:cNvSpPr txBox="1"/>
          <p:nvPr/>
        </p:nvSpPr>
        <p:spPr>
          <a:xfrm>
            <a:off x="573405" y="2037404"/>
            <a:ext cx="11192510" cy="662940"/>
          </a:xfrm>
          <a:prstGeom prst="rect">
            <a:avLst/>
          </a:prstGeom>
          <a:noFill/>
        </p:spPr>
        <p:txBody>
          <a:bodyPr wrap="square" rtlCol="0">
            <a:noAutofit/>
          </a:bodyPr>
          <a:lstStyle/>
          <a:p>
            <a:pPr marL="457200" indent="-457200">
              <a:lnSpc>
                <a:spcPct val="180000"/>
              </a:lnSpc>
              <a:buFont typeface="Wingdings" panose="05000000000000000000" pitchFamily="2" charset="2"/>
              <a:buChar char="p"/>
            </a:pPr>
            <a:r>
              <a:rPr lang="zh-CN" altLang="en-US" sz="2000" b="1" dirty="0">
                <a:latin typeface="Times New Roman" panose="02020603050405020304" charset="0"/>
                <a:ea typeface="宋体" panose="02010600030101010101" pitchFamily="2" charset="-122"/>
                <a:cs typeface="Times New Roman" panose="02020603050405020304" charset="0"/>
              </a:rPr>
              <a:t>总结之前在扩散</a:t>
            </a:r>
            <a:r>
              <a:rPr lang="en-US" altLang="zh-CN" sz="2000" b="1" dirty="0">
                <a:latin typeface="Times New Roman" panose="02020603050405020304" charset="0"/>
                <a:ea typeface="宋体" panose="02010600030101010101" pitchFamily="2" charset="-122"/>
                <a:cs typeface="Times New Roman" panose="02020603050405020304" charset="0"/>
              </a:rPr>
              <a:t>TTA</a:t>
            </a:r>
            <a:r>
              <a:rPr lang="zh-CN" altLang="en-US" sz="2000" b="1" dirty="0">
                <a:latin typeface="Times New Roman" panose="02020603050405020304" charset="0"/>
                <a:ea typeface="宋体" panose="02010600030101010101" pitchFamily="2" charset="-122"/>
                <a:cs typeface="Times New Roman" panose="02020603050405020304" charset="0"/>
              </a:rPr>
              <a:t>遇到的问题</a:t>
            </a:r>
          </a:p>
        </p:txBody>
      </p:sp>
      <p:sp>
        <p:nvSpPr>
          <p:cNvPr id="10" name="文本框 9"/>
          <p:cNvSpPr txBox="1"/>
          <p:nvPr/>
        </p:nvSpPr>
        <p:spPr>
          <a:xfrm>
            <a:off x="633040" y="3359073"/>
            <a:ext cx="11192510" cy="662940"/>
          </a:xfrm>
          <a:prstGeom prst="rect">
            <a:avLst/>
          </a:prstGeom>
          <a:noFill/>
        </p:spPr>
        <p:txBody>
          <a:bodyPr wrap="square" rtlCol="0">
            <a:noAutofit/>
          </a:bodyPr>
          <a:lstStyle/>
          <a:p>
            <a:pPr marL="457200" indent="-457200" fontAlgn="auto">
              <a:lnSpc>
                <a:spcPct val="180000"/>
              </a:lnSpc>
              <a:spcBef>
                <a:spcPts val="0"/>
              </a:spcBef>
              <a:spcAft>
                <a:spcPts val="0"/>
              </a:spcAft>
              <a:buFont typeface="Wingdings" panose="05000000000000000000" pitchFamily="2" charset="2"/>
              <a:buChar char="p"/>
            </a:pPr>
            <a:r>
              <a:rPr lang="zh-CN" altLang="en-US" sz="2000" b="1" dirty="0">
                <a:latin typeface="Times New Roman" panose="02020603050405020304" charset="0"/>
                <a:ea typeface="宋体" panose="02010600030101010101" pitchFamily="2" charset="-122"/>
                <a:cs typeface="Times New Roman" panose="02020603050405020304" charset="0"/>
              </a:rPr>
              <a:t>后续行动规划</a:t>
            </a:r>
          </a:p>
        </p:txBody>
      </p:sp>
      <p:sp>
        <p:nvSpPr>
          <p:cNvPr id="2" name="文本框 1"/>
          <p:cNvSpPr txBox="1"/>
          <p:nvPr/>
        </p:nvSpPr>
        <p:spPr>
          <a:xfrm>
            <a:off x="573405" y="1378675"/>
            <a:ext cx="11192510" cy="662940"/>
          </a:xfrm>
          <a:prstGeom prst="rect">
            <a:avLst/>
          </a:prstGeom>
          <a:noFill/>
        </p:spPr>
        <p:txBody>
          <a:bodyPr wrap="square" rtlCol="0">
            <a:noAutofit/>
          </a:bodyPr>
          <a:lstStyle/>
          <a:p>
            <a:pPr marL="457200" indent="-457200" fontAlgn="auto">
              <a:lnSpc>
                <a:spcPct val="180000"/>
              </a:lnSpc>
              <a:spcBef>
                <a:spcPts val="0"/>
              </a:spcBef>
              <a:spcAft>
                <a:spcPts val="0"/>
              </a:spcAft>
              <a:buFont typeface="Wingdings" panose="05000000000000000000" pitchFamily="2" charset="2"/>
              <a:buChar char="p"/>
            </a:pPr>
            <a:r>
              <a:rPr lang="zh-CN" altLang="en-US" sz="2000" b="1" dirty="0">
                <a:latin typeface="Times New Roman" panose="02020603050405020304" charset="0"/>
                <a:ea typeface="宋体" panose="02010600030101010101" pitchFamily="2" charset="-122"/>
                <a:cs typeface="Times New Roman" panose="02020603050405020304" charset="0"/>
              </a:rPr>
              <a:t>阅读</a:t>
            </a:r>
            <a:r>
              <a:rPr lang="en-US" altLang="zh-CN" sz="2000" b="1" dirty="0">
                <a:latin typeface="Times New Roman" panose="02020603050405020304" charset="0"/>
                <a:ea typeface="宋体" panose="02010600030101010101" pitchFamily="2" charset="-122"/>
                <a:cs typeface="Times New Roman" panose="02020603050405020304" charset="0"/>
              </a:rPr>
              <a:t>TTA</a:t>
            </a:r>
            <a:r>
              <a:rPr lang="zh-CN" altLang="en-US" sz="2000" b="1" dirty="0">
                <a:latin typeface="Times New Roman" panose="02020603050405020304" charset="0"/>
                <a:ea typeface="宋体" panose="02010600030101010101" pitchFamily="2" charset="-122"/>
                <a:cs typeface="Times New Roman" panose="02020603050405020304" charset="0"/>
              </a:rPr>
              <a:t>论文</a:t>
            </a:r>
          </a:p>
        </p:txBody>
      </p:sp>
      <p:sp>
        <p:nvSpPr>
          <p:cNvPr id="4" name="文本框 3">
            <a:extLst>
              <a:ext uri="{FF2B5EF4-FFF2-40B4-BE49-F238E27FC236}">
                <a16:creationId xmlns:a16="http://schemas.microsoft.com/office/drawing/2014/main" id="{CDD96F72-AEAF-5EAB-50A5-1181F472294A}"/>
              </a:ext>
            </a:extLst>
          </p:cNvPr>
          <p:cNvSpPr txBox="1"/>
          <p:nvPr/>
        </p:nvSpPr>
        <p:spPr>
          <a:xfrm>
            <a:off x="573405" y="2700344"/>
            <a:ext cx="11192510" cy="662940"/>
          </a:xfrm>
          <a:prstGeom prst="rect">
            <a:avLst/>
          </a:prstGeom>
          <a:noFill/>
        </p:spPr>
        <p:txBody>
          <a:bodyPr wrap="square" rtlCol="0">
            <a:noAutofit/>
          </a:bodyPr>
          <a:lstStyle/>
          <a:p>
            <a:pPr marL="457200" indent="-457200" fontAlgn="auto">
              <a:lnSpc>
                <a:spcPct val="180000"/>
              </a:lnSpc>
              <a:spcBef>
                <a:spcPts val="0"/>
              </a:spcBef>
              <a:spcAft>
                <a:spcPts val="0"/>
              </a:spcAft>
              <a:buFont typeface="Wingdings" panose="05000000000000000000" pitchFamily="2" charset="2"/>
              <a:buChar char="p"/>
            </a:pPr>
            <a:r>
              <a:rPr lang="zh-CN" altLang="en-US" sz="2000" b="1" dirty="0">
                <a:latin typeface="Times New Roman" panose="02020603050405020304" charset="0"/>
                <a:ea typeface="宋体" panose="02010600030101010101" pitchFamily="2" charset="-122"/>
                <a:cs typeface="Times New Roman" panose="02020603050405020304" charset="0"/>
              </a:rPr>
              <a:t>修改论文初稿</a:t>
            </a:r>
            <a:r>
              <a:rPr lang="en-US" altLang="zh-CN" sz="2000" b="1" dirty="0">
                <a:latin typeface="Times New Roman" panose="02020603050405020304" charset="0"/>
                <a:ea typeface="宋体" panose="02010600030101010101" pitchFamily="2" charset="-122"/>
                <a:cs typeface="Times New Roman" panose="02020603050405020304" charset="0"/>
              </a:rPr>
              <a:t>+</a:t>
            </a:r>
            <a:r>
              <a:rPr lang="zh-CN" altLang="en-US" sz="2000" b="1" dirty="0">
                <a:latin typeface="Times New Roman" panose="02020603050405020304" charset="0"/>
                <a:ea typeface="宋体" panose="02010600030101010101" pitchFamily="2" charset="-122"/>
                <a:cs typeface="Times New Roman" panose="02020603050405020304" charset="0"/>
              </a:rPr>
              <a:t>润色结构图</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68982779-8B54-38E5-0B13-F57AD6F0D9F4}"/>
              </a:ext>
            </a:extLst>
          </p:cNvPr>
          <p:cNvSpPr>
            <a:spLocks noGrp="1"/>
          </p:cNvSpPr>
          <p:nvPr>
            <p:ph type="sldNum" sz="quarter" idx="12"/>
          </p:nvPr>
        </p:nvSpPr>
        <p:spPr/>
        <p:txBody>
          <a:bodyPr/>
          <a:lstStyle/>
          <a:p>
            <a:fld id="{A256B01D-A149-D441-BBAD-2ADDF289A053}" type="slidenum">
              <a:rPr kumimoji="1" lang="zh-CN" altLang="en-US" smtClean="0"/>
              <a:t>20</a:t>
            </a:fld>
            <a:endParaRPr kumimoji="1" lang="zh-CN" altLang="en-US" dirty="0"/>
          </a:p>
        </p:txBody>
      </p:sp>
      <p:sp>
        <p:nvSpPr>
          <p:cNvPr id="5" name="文本框 4">
            <a:extLst>
              <a:ext uri="{FF2B5EF4-FFF2-40B4-BE49-F238E27FC236}">
                <a16:creationId xmlns:a16="http://schemas.microsoft.com/office/drawing/2014/main" id="{F22CA141-D675-D4C3-6009-04F0ACD89D59}"/>
              </a:ext>
            </a:extLst>
          </p:cNvPr>
          <p:cNvSpPr txBox="1"/>
          <p:nvPr/>
        </p:nvSpPr>
        <p:spPr>
          <a:xfrm>
            <a:off x="52926" y="67610"/>
            <a:ext cx="11267440" cy="541020"/>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srgbClr val="000000"/>
                </a:solidFill>
                <a:effectLst/>
                <a:uLnTx/>
                <a:uFillTx/>
                <a:latin typeface="Arial"/>
                <a:ea typeface="微软雅黑"/>
                <a:cs typeface="+mn-cs"/>
              </a:rPr>
              <a:t>26</a:t>
            </a:r>
            <a:r>
              <a:rPr kumimoji="0" lang="zh-CN" altLang="en-US" sz="4000" b="1" i="0" u="none" strike="noStrike" kern="1200" cap="none" spc="0" normalizeH="0" baseline="0" noProof="0" dirty="0">
                <a:ln>
                  <a:noFill/>
                </a:ln>
                <a:solidFill>
                  <a:srgbClr val="000000"/>
                </a:solidFill>
                <a:effectLst/>
                <a:uLnTx/>
                <a:uFillTx/>
                <a:latin typeface="Arial"/>
                <a:ea typeface="微软雅黑"/>
                <a:cs typeface="+mn-cs"/>
              </a:rPr>
              <a:t>年扩散驱动</a:t>
            </a:r>
            <a:r>
              <a:rPr kumimoji="0" lang="en-US" altLang="zh-CN" sz="4000" b="1" i="0" u="none" strike="noStrike" kern="1200" cap="none" spc="0" normalizeH="0" baseline="0" noProof="0" dirty="0">
                <a:ln>
                  <a:noFill/>
                </a:ln>
                <a:solidFill>
                  <a:srgbClr val="000000"/>
                </a:solidFill>
                <a:effectLst/>
                <a:uLnTx/>
                <a:uFillTx/>
                <a:latin typeface="Arial"/>
                <a:ea typeface="微软雅黑"/>
                <a:cs typeface="+mn-cs"/>
              </a:rPr>
              <a:t>TTA</a:t>
            </a:r>
            <a:r>
              <a:rPr kumimoji="0" lang="zh-CN" altLang="en-US" sz="4000" b="1" i="0" u="none" strike="noStrike" kern="1200" cap="none" spc="0" normalizeH="0" baseline="0" noProof="0" dirty="0">
                <a:ln>
                  <a:noFill/>
                </a:ln>
                <a:solidFill>
                  <a:srgbClr val="000000"/>
                </a:solidFill>
                <a:effectLst/>
                <a:uLnTx/>
                <a:uFillTx/>
                <a:latin typeface="Arial"/>
                <a:ea typeface="微软雅黑"/>
                <a:cs typeface="+mn-cs"/>
              </a:rPr>
              <a:t>并非主流</a:t>
            </a:r>
          </a:p>
        </p:txBody>
      </p:sp>
      <p:pic>
        <p:nvPicPr>
          <p:cNvPr id="11" name="图片 10">
            <a:extLst>
              <a:ext uri="{FF2B5EF4-FFF2-40B4-BE49-F238E27FC236}">
                <a16:creationId xmlns:a16="http://schemas.microsoft.com/office/drawing/2014/main" id="{22F03C6F-FF99-96CF-A718-8177A13F3A7D}"/>
              </a:ext>
            </a:extLst>
          </p:cNvPr>
          <p:cNvPicPr>
            <a:picLocks noChangeAspect="1"/>
          </p:cNvPicPr>
          <p:nvPr/>
        </p:nvPicPr>
        <p:blipFill>
          <a:blip r:embed="rId2"/>
          <a:stretch>
            <a:fillRect/>
          </a:stretch>
        </p:blipFill>
        <p:spPr>
          <a:xfrm>
            <a:off x="713961" y="867121"/>
            <a:ext cx="10283688" cy="5680136"/>
          </a:xfrm>
          <a:prstGeom prst="rect">
            <a:avLst/>
          </a:prstGeom>
        </p:spPr>
      </p:pic>
    </p:spTree>
    <p:extLst>
      <p:ext uri="{BB962C8B-B14F-4D97-AF65-F5344CB8AC3E}">
        <p14:creationId xmlns:p14="http://schemas.microsoft.com/office/powerpoint/2010/main" val="34085967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67E8FAAD-4953-6B76-B65F-A0986F961627}"/>
              </a:ext>
            </a:extLst>
          </p:cNvPr>
          <p:cNvSpPr>
            <a:spLocks noGrp="1"/>
          </p:cNvSpPr>
          <p:nvPr>
            <p:ph type="sldNum" sz="quarter" idx="12"/>
          </p:nvPr>
        </p:nvSpPr>
        <p:spPr/>
        <p:txBody>
          <a:bodyPr/>
          <a:lstStyle/>
          <a:p>
            <a:fld id="{A256B01D-A149-D441-BBAD-2ADDF289A053}" type="slidenum">
              <a:rPr kumimoji="1" lang="zh-CN" altLang="en-US" smtClean="0"/>
              <a:t>21</a:t>
            </a:fld>
            <a:endParaRPr kumimoji="1" lang="zh-CN" altLang="en-US" dirty="0"/>
          </a:p>
        </p:txBody>
      </p:sp>
      <p:pic>
        <p:nvPicPr>
          <p:cNvPr id="5" name="图片 4">
            <a:extLst>
              <a:ext uri="{FF2B5EF4-FFF2-40B4-BE49-F238E27FC236}">
                <a16:creationId xmlns:a16="http://schemas.microsoft.com/office/drawing/2014/main" id="{55CB1BD7-9C84-D9B8-B92C-C66014630693}"/>
              </a:ext>
            </a:extLst>
          </p:cNvPr>
          <p:cNvPicPr>
            <a:picLocks noChangeAspect="1"/>
          </p:cNvPicPr>
          <p:nvPr/>
        </p:nvPicPr>
        <p:blipFill>
          <a:blip r:embed="rId3"/>
          <a:stretch>
            <a:fillRect/>
          </a:stretch>
        </p:blipFill>
        <p:spPr>
          <a:xfrm>
            <a:off x="0" y="852098"/>
            <a:ext cx="5576669" cy="5338146"/>
          </a:xfrm>
          <a:prstGeom prst="rect">
            <a:avLst/>
          </a:prstGeom>
        </p:spPr>
      </p:pic>
      <p:pic>
        <p:nvPicPr>
          <p:cNvPr id="7" name="图片 6">
            <a:extLst>
              <a:ext uri="{FF2B5EF4-FFF2-40B4-BE49-F238E27FC236}">
                <a16:creationId xmlns:a16="http://schemas.microsoft.com/office/drawing/2014/main" id="{28F40280-D7DD-E11C-CC35-71B8395B356F}"/>
              </a:ext>
            </a:extLst>
          </p:cNvPr>
          <p:cNvPicPr>
            <a:picLocks noChangeAspect="1"/>
          </p:cNvPicPr>
          <p:nvPr/>
        </p:nvPicPr>
        <p:blipFill>
          <a:blip r:embed="rId4"/>
          <a:stretch>
            <a:fillRect/>
          </a:stretch>
        </p:blipFill>
        <p:spPr>
          <a:xfrm>
            <a:off x="5368020" y="976013"/>
            <a:ext cx="6670690" cy="5102087"/>
          </a:xfrm>
          <a:prstGeom prst="rect">
            <a:avLst/>
          </a:prstGeom>
        </p:spPr>
      </p:pic>
      <p:sp>
        <p:nvSpPr>
          <p:cNvPr id="9" name="文本框 8">
            <a:extLst>
              <a:ext uri="{FF2B5EF4-FFF2-40B4-BE49-F238E27FC236}">
                <a16:creationId xmlns:a16="http://schemas.microsoft.com/office/drawing/2014/main" id="{04EA35CA-9BE9-EC30-B756-D2DC3984E3F1}"/>
              </a:ext>
            </a:extLst>
          </p:cNvPr>
          <p:cNvSpPr txBox="1"/>
          <p:nvPr/>
        </p:nvSpPr>
        <p:spPr>
          <a:xfrm>
            <a:off x="5497996" y="627500"/>
            <a:ext cx="6105938" cy="369332"/>
          </a:xfrm>
          <a:prstGeom prst="rect">
            <a:avLst/>
          </a:prstGeom>
          <a:noFill/>
        </p:spPr>
        <p:txBody>
          <a:bodyPr wrap="square">
            <a:spAutoFit/>
          </a:bodyPr>
          <a:lstStyle/>
          <a:p>
            <a:r>
              <a:rPr lang="zh-CN" altLang="zh-CN" dirty="0"/>
              <a:t>AAAI</a:t>
            </a:r>
            <a:endParaRPr lang="zh-CN" altLang="en-US" dirty="0"/>
          </a:p>
        </p:txBody>
      </p:sp>
      <p:sp>
        <p:nvSpPr>
          <p:cNvPr id="11" name="文本框 10">
            <a:extLst>
              <a:ext uri="{FF2B5EF4-FFF2-40B4-BE49-F238E27FC236}">
                <a16:creationId xmlns:a16="http://schemas.microsoft.com/office/drawing/2014/main" id="{50F509B7-0084-7CD6-AD5F-D5DD0E0BE864}"/>
              </a:ext>
            </a:extLst>
          </p:cNvPr>
          <p:cNvSpPr txBox="1"/>
          <p:nvPr/>
        </p:nvSpPr>
        <p:spPr>
          <a:xfrm>
            <a:off x="153290" y="664049"/>
            <a:ext cx="6105938" cy="369332"/>
          </a:xfrm>
          <a:prstGeom prst="rect">
            <a:avLst/>
          </a:prstGeom>
          <a:noFill/>
        </p:spPr>
        <p:txBody>
          <a:bodyPr wrap="square">
            <a:spAutoFit/>
          </a:bodyPr>
          <a:lstStyle/>
          <a:p>
            <a:r>
              <a:rPr lang="en-US" altLang="zh-CN" dirty="0"/>
              <a:t>ICML</a:t>
            </a:r>
            <a:endParaRPr lang="zh-CN" altLang="en-US" dirty="0"/>
          </a:p>
        </p:txBody>
      </p:sp>
    </p:spTree>
    <p:extLst>
      <p:ext uri="{BB962C8B-B14F-4D97-AF65-F5344CB8AC3E}">
        <p14:creationId xmlns:p14="http://schemas.microsoft.com/office/powerpoint/2010/main" val="16873841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C97744A9-8F1C-A1ED-53A7-79F8CC26BE34}"/>
              </a:ext>
            </a:extLst>
          </p:cNvPr>
          <p:cNvSpPr>
            <a:spLocks noGrp="1"/>
          </p:cNvSpPr>
          <p:nvPr>
            <p:ph type="sldNum" sz="quarter" idx="12"/>
          </p:nvPr>
        </p:nvSpPr>
        <p:spPr/>
        <p:txBody>
          <a:bodyPr/>
          <a:lstStyle/>
          <a:p>
            <a:fld id="{A256B01D-A149-D441-BBAD-2ADDF289A053}" type="slidenum">
              <a:rPr kumimoji="1" lang="zh-CN" altLang="en-US" smtClean="0"/>
              <a:t>22</a:t>
            </a:fld>
            <a:endParaRPr kumimoji="1" lang="zh-CN" altLang="en-US" dirty="0"/>
          </a:p>
        </p:txBody>
      </p:sp>
      <p:pic>
        <p:nvPicPr>
          <p:cNvPr id="4" name="图片 3">
            <a:extLst>
              <a:ext uri="{FF2B5EF4-FFF2-40B4-BE49-F238E27FC236}">
                <a16:creationId xmlns:a16="http://schemas.microsoft.com/office/drawing/2014/main" id="{886E1A3C-95E7-182A-D10D-BF6578555165}"/>
              </a:ext>
            </a:extLst>
          </p:cNvPr>
          <p:cNvPicPr>
            <a:picLocks noChangeAspect="1"/>
          </p:cNvPicPr>
          <p:nvPr/>
        </p:nvPicPr>
        <p:blipFill>
          <a:blip r:embed="rId2"/>
          <a:stretch>
            <a:fillRect/>
          </a:stretch>
        </p:blipFill>
        <p:spPr>
          <a:xfrm>
            <a:off x="119268" y="848715"/>
            <a:ext cx="6785461" cy="1868205"/>
          </a:xfrm>
          <a:prstGeom prst="rect">
            <a:avLst/>
          </a:prstGeom>
        </p:spPr>
      </p:pic>
      <p:sp>
        <p:nvSpPr>
          <p:cNvPr id="6" name="文本框 5">
            <a:extLst>
              <a:ext uri="{FF2B5EF4-FFF2-40B4-BE49-F238E27FC236}">
                <a16:creationId xmlns:a16="http://schemas.microsoft.com/office/drawing/2014/main" id="{1257DE70-AF5E-070C-A328-8295256397D5}"/>
              </a:ext>
            </a:extLst>
          </p:cNvPr>
          <p:cNvSpPr txBox="1"/>
          <p:nvPr/>
        </p:nvSpPr>
        <p:spPr>
          <a:xfrm>
            <a:off x="153290" y="664049"/>
            <a:ext cx="6105938" cy="369332"/>
          </a:xfrm>
          <a:prstGeom prst="rect">
            <a:avLst/>
          </a:prstGeom>
          <a:noFill/>
        </p:spPr>
        <p:txBody>
          <a:bodyPr wrap="square">
            <a:spAutoFit/>
          </a:bodyPr>
          <a:lstStyle/>
          <a:p>
            <a:r>
              <a:rPr lang="en-US" altLang="zh-CN" dirty="0"/>
              <a:t>CVPR</a:t>
            </a:r>
            <a:endParaRPr lang="zh-CN" altLang="en-US" dirty="0"/>
          </a:p>
        </p:txBody>
      </p:sp>
      <p:pic>
        <p:nvPicPr>
          <p:cNvPr id="8" name="图片 7">
            <a:extLst>
              <a:ext uri="{FF2B5EF4-FFF2-40B4-BE49-F238E27FC236}">
                <a16:creationId xmlns:a16="http://schemas.microsoft.com/office/drawing/2014/main" id="{FFBB41E5-55D3-2786-022B-505ADA9AA662}"/>
              </a:ext>
            </a:extLst>
          </p:cNvPr>
          <p:cNvPicPr>
            <a:picLocks/>
          </p:cNvPicPr>
          <p:nvPr/>
        </p:nvPicPr>
        <p:blipFill>
          <a:blip r:embed="rId3"/>
          <a:srcRect t="20492"/>
          <a:stretch>
            <a:fillRect/>
          </a:stretch>
        </p:blipFill>
        <p:spPr>
          <a:xfrm>
            <a:off x="4870173" y="2901586"/>
            <a:ext cx="6407427" cy="2266122"/>
          </a:xfrm>
          <a:prstGeom prst="rect">
            <a:avLst/>
          </a:prstGeom>
        </p:spPr>
      </p:pic>
      <p:sp>
        <p:nvSpPr>
          <p:cNvPr id="10" name="文本框 9">
            <a:extLst>
              <a:ext uri="{FF2B5EF4-FFF2-40B4-BE49-F238E27FC236}">
                <a16:creationId xmlns:a16="http://schemas.microsoft.com/office/drawing/2014/main" id="{EF76DDD9-6EBD-59CD-DCFE-298683378BF0}"/>
              </a:ext>
            </a:extLst>
          </p:cNvPr>
          <p:cNvSpPr txBox="1"/>
          <p:nvPr/>
        </p:nvSpPr>
        <p:spPr>
          <a:xfrm>
            <a:off x="4870173" y="2532254"/>
            <a:ext cx="6105938" cy="369332"/>
          </a:xfrm>
          <a:prstGeom prst="rect">
            <a:avLst/>
          </a:prstGeom>
          <a:noFill/>
        </p:spPr>
        <p:txBody>
          <a:bodyPr wrap="square">
            <a:spAutoFit/>
          </a:bodyPr>
          <a:lstStyle/>
          <a:p>
            <a:r>
              <a:rPr lang="zh-CN" altLang="zh-CN" dirty="0"/>
              <a:t>ICLR</a:t>
            </a:r>
            <a:endParaRPr lang="zh-CN" altLang="en-US" dirty="0"/>
          </a:p>
        </p:txBody>
      </p:sp>
    </p:spTree>
    <p:extLst>
      <p:ext uri="{BB962C8B-B14F-4D97-AF65-F5344CB8AC3E}">
        <p14:creationId xmlns:p14="http://schemas.microsoft.com/office/powerpoint/2010/main" val="24918066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ED7E5-E84A-CC27-06D5-A6620AA73F04}"/>
            </a:ext>
          </a:extLst>
        </p:cNvPr>
        <p:cNvGrpSpPr/>
        <p:nvPr/>
      </p:nvGrpSpPr>
      <p:grpSpPr>
        <a:xfrm>
          <a:off x="0" y="0"/>
          <a:ext cx="0" cy="0"/>
          <a:chOff x="0" y="0"/>
          <a:chExt cx="0" cy="0"/>
        </a:xfrm>
      </p:grpSpPr>
      <p:sp>
        <p:nvSpPr>
          <p:cNvPr id="3" name="文本框 2">
            <a:extLst>
              <a:ext uri="{FF2B5EF4-FFF2-40B4-BE49-F238E27FC236}">
                <a16:creationId xmlns:a16="http://schemas.microsoft.com/office/drawing/2014/main" id="{22F5D6F9-CD50-1E54-4C3A-6E2CAEE08AEB}"/>
              </a:ext>
            </a:extLst>
          </p:cNvPr>
          <p:cNvSpPr txBox="1"/>
          <p:nvPr/>
        </p:nvSpPr>
        <p:spPr>
          <a:xfrm>
            <a:off x="3637655" y="3282131"/>
            <a:ext cx="8255681" cy="848309"/>
          </a:xfrm>
          <a:prstGeom prst="rect">
            <a:avLst/>
          </a:prstGeom>
          <a:noFill/>
        </p:spPr>
        <p:txBody>
          <a:bodyPr wrap="square">
            <a:spAutoFit/>
          </a:bodyPr>
          <a:lstStyle/>
          <a:p>
            <a:pPr marR="0" lvl="0" algn="l" defTabSz="914400" rtl="0" eaLnBrk="1" fontAlgn="auto" latinLnBrk="0" hangingPunct="1">
              <a:lnSpc>
                <a:spcPct val="180000"/>
              </a:lnSpc>
              <a:spcBef>
                <a:spcPts val="0"/>
              </a:spcBef>
              <a:spcAft>
                <a:spcPts val="0"/>
              </a:spcAft>
              <a:buClrTx/>
              <a:buSzTx/>
              <a:tabLst/>
              <a:defRPr/>
            </a:pPr>
            <a:r>
              <a:rPr kumimoji="0" lang="zh-CN" altLang="en-US" sz="3200" b="1" i="0" u="none" strike="noStrike" kern="1200" cap="none" spc="0" normalizeH="0" baseline="0" noProof="0" dirty="0">
                <a:ln>
                  <a:noFill/>
                </a:ln>
                <a:solidFill>
                  <a:prstClr val="black"/>
                </a:solidFill>
                <a:effectLst/>
                <a:uLnTx/>
                <a:uFillTx/>
                <a:latin typeface="Times New Roman" panose="02020603050405020304" charset="0"/>
                <a:ea typeface="宋体" panose="02010600030101010101" pitchFamily="2" charset="-122"/>
                <a:cs typeface="Times New Roman" panose="02020603050405020304" charset="0"/>
              </a:rPr>
              <a:t>修改论文初稿</a:t>
            </a:r>
            <a:r>
              <a:rPr kumimoji="0" lang="en-US" altLang="zh-CN" sz="3200" b="1" i="0" u="none" strike="noStrike" kern="1200" cap="none" spc="0" normalizeH="0" baseline="0" noProof="0" dirty="0">
                <a:ln>
                  <a:noFill/>
                </a:ln>
                <a:solidFill>
                  <a:prstClr val="black"/>
                </a:solidFill>
                <a:effectLst/>
                <a:uLnTx/>
                <a:uFillTx/>
                <a:latin typeface="Times New Roman" panose="02020603050405020304" charset="0"/>
                <a:ea typeface="宋体" panose="02010600030101010101" pitchFamily="2" charset="-122"/>
                <a:cs typeface="Times New Roman" panose="02020603050405020304" charset="0"/>
              </a:rPr>
              <a:t>+</a:t>
            </a:r>
            <a:r>
              <a:rPr kumimoji="0" lang="zh-CN" altLang="en-US" sz="3200" b="1" i="0" u="none" strike="noStrike" kern="1200" cap="none" spc="0" normalizeH="0" baseline="0" noProof="0" dirty="0">
                <a:ln>
                  <a:noFill/>
                </a:ln>
                <a:solidFill>
                  <a:prstClr val="black"/>
                </a:solidFill>
                <a:effectLst/>
                <a:uLnTx/>
                <a:uFillTx/>
                <a:latin typeface="Times New Roman" panose="02020603050405020304" charset="0"/>
                <a:ea typeface="宋体" panose="02010600030101010101" pitchFamily="2" charset="-122"/>
                <a:cs typeface="Times New Roman" panose="02020603050405020304" charset="0"/>
              </a:rPr>
              <a:t>润色结构图</a:t>
            </a:r>
          </a:p>
        </p:txBody>
      </p:sp>
      <p:sp>
        <p:nvSpPr>
          <p:cNvPr id="5" name="椭圆 4">
            <a:extLst>
              <a:ext uri="{FF2B5EF4-FFF2-40B4-BE49-F238E27FC236}">
                <a16:creationId xmlns:a16="http://schemas.microsoft.com/office/drawing/2014/main" id="{4639B545-C666-D37D-2D3B-280D85A5332D}"/>
              </a:ext>
            </a:extLst>
          </p:cNvPr>
          <p:cNvSpPr/>
          <p:nvPr/>
        </p:nvSpPr>
        <p:spPr>
          <a:xfrm>
            <a:off x="2338164" y="2129509"/>
            <a:ext cx="1509680" cy="1426831"/>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a:ln>
                  <a:noFill/>
                </a:ln>
                <a:solidFill>
                  <a:prstClr val="black"/>
                </a:solidFill>
                <a:effectLst/>
                <a:uLnTx/>
                <a:uFillTx/>
                <a:latin typeface="Times New Roman" panose="02020603050405020304" charset="0"/>
                <a:ea typeface="楷体" panose="02010609060101010101" charset="-122"/>
                <a:cs typeface="Times New Roman" panose="02020603050405020304" charset="0"/>
              </a:rPr>
              <a:t>3</a:t>
            </a:r>
          </a:p>
        </p:txBody>
      </p:sp>
    </p:spTree>
    <p:extLst>
      <p:ext uri="{BB962C8B-B14F-4D97-AF65-F5344CB8AC3E}">
        <p14:creationId xmlns:p14="http://schemas.microsoft.com/office/powerpoint/2010/main" val="3768765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8F2E3463-331D-F7F1-3AF3-2CE23331DFEB}"/>
              </a:ext>
            </a:extLst>
          </p:cNvPr>
          <p:cNvSpPr>
            <a:spLocks noGrp="1"/>
          </p:cNvSpPr>
          <p:nvPr>
            <p:ph type="sldNum" sz="quarter" idx="12"/>
          </p:nvPr>
        </p:nvSpPr>
        <p:spPr/>
        <p:txBody>
          <a:bodyPr/>
          <a:lstStyle/>
          <a:p>
            <a:fld id="{A256B01D-A149-D441-BBAD-2ADDF289A053}" type="slidenum">
              <a:rPr kumimoji="1" lang="zh-CN" altLang="en-US" smtClean="0"/>
              <a:t>24</a:t>
            </a:fld>
            <a:endParaRPr kumimoji="1" lang="zh-CN" altLang="en-US" dirty="0"/>
          </a:p>
        </p:txBody>
      </p:sp>
      <p:pic>
        <p:nvPicPr>
          <p:cNvPr id="4" name="图片 3">
            <a:extLst>
              <a:ext uri="{FF2B5EF4-FFF2-40B4-BE49-F238E27FC236}">
                <a16:creationId xmlns:a16="http://schemas.microsoft.com/office/drawing/2014/main" id="{E01B39F5-A568-6AD8-A781-3699E5D50152}"/>
              </a:ext>
            </a:extLst>
          </p:cNvPr>
          <p:cNvPicPr>
            <a:picLocks noChangeAspect="1"/>
          </p:cNvPicPr>
          <p:nvPr/>
        </p:nvPicPr>
        <p:blipFill>
          <a:blip r:embed="rId2"/>
          <a:stretch>
            <a:fillRect/>
          </a:stretch>
        </p:blipFill>
        <p:spPr>
          <a:xfrm>
            <a:off x="0" y="760807"/>
            <a:ext cx="12192000" cy="5836596"/>
          </a:xfrm>
          <a:prstGeom prst="rect">
            <a:avLst/>
          </a:prstGeom>
        </p:spPr>
      </p:pic>
    </p:spTree>
    <p:extLst>
      <p:ext uri="{BB962C8B-B14F-4D97-AF65-F5344CB8AC3E}">
        <p14:creationId xmlns:p14="http://schemas.microsoft.com/office/powerpoint/2010/main" val="13617493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D3EAC4C1-EABF-0B7A-9BBC-BAEA45808A30}"/>
              </a:ext>
            </a:extLst>
          </p:cNvPr>
          <p:cNvSpPr>
            <a:spLocks noGrp="1"/>
          </p:cNvSpPr>
          <p:nvPr>
            <p:ph type="sldNum" sz="quarter" idx="12"/>
          </p:nvPr>
        </p:nvSpPr>
        <p:spPr/>
        <p:txBody>
          <a:bodyPr/>
          <a:lstStyle/>
          <a:p>
            <a:fld id="{A256B01D-A149-D441-BBAD-2ADDF289A053}" type="slidenum">
              <a:rPr kumimoji="1" lang="zh-CN" altLang="en-US" smtClean="0"/>
              <a:t>25</a:t>
            </a:fld>
            <a:endParaRPr kumimoji="1" lang="zh-CN" altLang="en-US" dirty="0"/>
          </a:p>
        </p:txBody>
      </p:sp>
      <p:pic>
        <p:nvPicPr>
          <p:cNvPr id="5" name="图片 4">
            <a:extLst>
              <a:ext uri="{FF2B5EF4-FFF2-40B4-BE49-F238E27FC236}">
                <a16:creationId xmlns:a16="http://schemas.microsoft.com/office/drawing/2014/main" id="{A42A808E-3C22-006D-D90B-C33CA8786986}"/>
              </a:ext>
            </a:extLst>
          </p:cNvPr>
          <p:cNvPicPr>
            <a:picLocks noChangeAspect="1"/>
          </p:cNvPicPr>
          <p:nvPr/>
        </p:nvPicPr>
        <p:blipFill>
          <a:blip r:embed="rId2"/>
          <a:stretch>
            <a:fillRect/>
          </a:stretch>
        </p:blipFill>
        <p:spPr>
          <a:xfrm>
            <a:off x="210021" y="768626"/>
            <a:ext cx="6526229" cy="6089374"/>
          </a:xfrm>
          <a:prstGeom prst="rect">
            <a:avLst/>
          </a:prstGeom>
        </p:spPr>
      </p:pic>
      <p:pic>
        <p:nvPicPr>
          <p:cNvPr id="7" name="图片 6">
            <a:extLst>
              <a:ext uri="{FF2B5EF4-FFF2-40B4-BE49-F238E27FC236}">
                <a16:creationId xmlns:a16="http://schemas.microsoft.com/office/drawing/2014/main" id="{3A40D145-4173-F196-F955-3E94AC011F10}"/>
              </a:ext>
            </a:extLst>
          </p:cNvPr>
          <p:cNvPicPr>
            <a:picLocks noChangeAspect="1"/>
          </p:cNvPicPr>
          <p:nvPr/>
        </p:nvPicPr>
        <p:blipFill>
          <a:blip r:embed="rId3"/>
          <a:stretch>
            <a:fillRect/>
          </a:stretch>
        </p:blipFill>
        <p:spPr>
          <a:xfrm>
            <a:off x="6736250" y="834089"/>
            <a:ext cx="5267739" cy="1870255"/>
          </a:xfrm>
          <a:prstGeom prst="rect">
            <a:avLst/>
          </a:prstGeom>
        </p:spPr>
      </p:pic>
      <p:pic>
        <p:nvPicPr>
          <p:cNvPr id="9" name="图片 8">
            <a:extLst>
              <a:ext uri="{FF2B5EF4-FFF2-40B4-BE49-F238E27FC236}">
                <a16:creationId xmlns:a16="http://schemas.microsoft.com/office/drawing/2014/main" id="{3779482B-33A1-D631-0981-0525BCC6AE7B}"/>
              </a:ext>
            </a:extLst>
          </p:cNvPr>
          <p:cNvPicPr>
            <a:picLocks noChangeAspect="1"/>
          </p:cNvPicPr>
          <p:nvPr/>
        </p:nvPicPr>
        <p:blipFill>
          <a:blip r:embed="rId4"/>
          <a:stretch>
            <a:fillRect/>
          </a:stretch>
        </p:blipFill>
        <p:spPr>
          <a:xfrm>
            <a:off x="6987799" y="2704344"/>
            <a:ext cx="4223539" cy="2815110"/>
          </a:xfrm>
          <a:prstGeom prst="rect">
            <a:avLst/>
          </a:prstGeom>
        </p:spPr>
      </p:pic>
    </p:spTree>
    <p:extLst>
      <p:ext uri="{BB962C8B-B14F-4D97-AF65-F5344CB8AC3E}">
        <p14:creationId xmlns:p14="http://schemas.microsoft.com/office/powerpoint/2010/main" val="8611416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56ACE-F1D2-96F9-4367-30D1ED4567E1}"/>
            </a:ext>
          </a:extLst>
        </p:cNvPr>
        <p:cNvGrpSpPr/>
        <p:nvPr/>
      </p:nvGrpSpPr>
      <p:grpSpPr>
        <a:xfrm>
          <a:off x="0" y="0"/>
          <a:ext cx="0" cy="0"/>
          <a:chOff x="0" y="0"/>
          <a:chExt cx="0" cy="0"/>
        </a:xfrm>
      </p:grpSpPr>
      <p:sp>
        <p:nvSpPr>
          <p:cNvPr id="3" name="文本框 2">
            <a:extLst>
              <a:ext uri="{FF2B5EF4-FFF2-40B4-BE49-F238E27FC236}">
                <a16:creationId xmlns:a16="http://schemas.microsoft.com/office/drawing/2014/main" id="{3DC3625C-2630-8A98-1C1F-002C746CD3D6}"/>
              </a:ext>
            </a:extLst>
          </p:cNvPr>
          <p:cNvSpPr txBox="1"/>
          <p:nvPr/>
        </p:nvSpPr>
        <p:spPr>
          <a:xfrm>
            <a:off x="3637655" y="3282131"/>
            <a:ext cx="8255681"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4400" b="0" i="0" u="none" strike="noStrike" kern="1200" cap="none" spc="0" normalizeH="0" baseline="0" noProof="0" dirty="0">
                <a:ln>
                  <a:noFill/>
                </a:ln>
                <a:solidFill>
                  <a:prstClr val="black"/>
                </a:solidFill>
                <a:effectLst/>
                <a:uLnTx/>
                <a:uFillTx/>
                <a:latin typeface="等线"/>
                <a:ea typeface="等线" panose="02010600030101010101" pitchFamily="2" charset="-122"/>
                <a:cs typeface="+mn-cs"/>
              </a:rPr>
              <a:t>后续行动规划</a:t>
            </a:r>
          </a:p>
        </p:txBody>
      </p:sp>
      <p:sp>
        <p:nvSpPr>
          <p:cNvPr id="5" name="椭圆 4">
            <a:extLst>
              <a:ext uri="{FF2B5EF4-FFF2-40B4-BE49-F238E27FC236}">
                <a16:creationId xmlns:a16="http://schemas.microsoft.com/office/drawing/2014/main" id="{79AA3B90-C834-A6CC-8B56-46B2F9BA80F6}"/>
              </a:ext>
            </a:extLst>
          </p:cNvPr>
          <p:cNvSpPr/>
          <p:nvPr/>
        </p:nvSpPr>
        <p:spPr>
          <a:xfrm>
            <a:off x="2338164" y="2129509"/>
            <a:ext cx="1509680" cy="1426831"/>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a:ln>
                  <a:noFill/>
                </a:ln>
                <a:solidFill>
                  <a:prstClr val="black"/>
                </a:solidFill>
                <a:effectLst/>
                <a:uLnTx/>
                <a:uFillTx/>
                <a:latin typeface="Times New Roman" panose="02020603050405020304" charset="0"/>
                <a:ea typeface="楷体" panose="02010609060101010101" charset="-122"/>
                <a:cs typeface="Times New Roman" panose="02020603050405020304" charset="0"/>
              </a:rPr>
              <a:t>4</a:t>
            </a:r>
          </a:p>
        </p:txBody>
      </p:sp>
    </p:spTree>
    <p:extLst>
      <p:ext uri="{BB962C8B-B14F-4D97-AF65-F5344CB8AC3E}">
        <p14:creationId xmlns:p14="http://schemas.microsoft.com/office/powerpoint/2010/main" val="12939674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A256B01D-A149-D441-BBAD-2ADDF289A053}" type="slidenum">
              <a:rPr kumimoji="1" lang="zh-CN" altLang="en-US" smtClean="0"/>
              <a:t>27</a:t>
            </a:fld>
            <a:endParaRPr kumimoji="1" lang="zh-CN" altLang="en-US" dirty="0"/>
          </a:p>
        </p:txBody>
      </p:sp>
      <p:sp>
        <p:nvSpPr>
          <p:cNvPr id="14" name="椭圆 13"/>
          <p:cNvSpPr/>
          <p:nvPr userDrawn="1"/>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2400" b="1" dirty="0">
                <a:solidFill>
                  <a:schemeClr val="tx1"/>
                </a:solidFill>
                <a:latin typeface="Times New Roman" panose="02020603050405020304" charset="0"/>
                <a:ea typeface="楷体" panose="02010609060101010101" charset="-122"/>
                <a:cs typeface="Times New Roman" panose="02020603050405020304" charset="0"/>
              </a:rPr>
              <a:t>5</a:t>
            </a:r>
          </a:p>
        </p:txBody>
      </p:sp>
      <p:sp>
        <p:nvSpPr>
          <p:cNvPr id="10" name="文本框 9"/>
          <p:cNvSpPr txBox="1"/>
          <p:nvPr/>
        </p:nvSpPr>
        <p:spPr>
          <a:xfrm>
            <a:off x="411480" y="1112520"/>
            <a:ext cx="11192510" cy="662940"/>
          </a:xfrm>
          <a:prstGeom prst="rect">
            <a:avLst/>
          </a:prstGeom>
          <a:noFill/>
        </p:spPr>
        <p:txBody>
          <a:bodyPr wrap="square" rtlCol="0">
            <a:noAutofit/>
          </a:bodyPr>
          <a:lstStyle/>
          <a:p>
            <a:pPr marL="457200" indent="-457200" fontAlgn="auto">
              <a:lnSpc>
                <a:spcPct val="180000"/>
              </a:lnSpc>
              <a:spcBef>
                <a:spcPts val="0"/>
              </a:spcBef>
              <a:spcAft>
                <a:spcPts val="0"/>
              </a:spcAft>
              <a:buFont typeface="Wingdings" panose="05000000000000000000" pitchFamily="2" charset="2"/>
              <a:buChar char="p"/>
            </a:pPr>
            <a:r>
              <a:rPr lang="zh-CN" altLang="en-US" sz="2000" b="1" dirty="0">
                <a:latin typeface="Times New Roman" panose="02020603050405020304" charset="0"/>
                <a:ea typeface="宋体" panose="02010600030101010101" pitchFamily="2" charset="-122"/>
                <a:cs typeface="Times New Roman" panose="02020603050405020304" charset="0"/>
              </a:rPr>
              <a:t>阅读</a:t>
            </a:r>
            <a:r>
              <a:rPr lang="en-US" altLang="zh-CN" sz="2000" b="1" dirty="0">
                <a:latin typeface="Times New Roman" panose="02020603050405020304" charset="0"/>
                <a:ea typeface="宋体" panose="02010600030101010101" pitchFamily="2" charset="-122"/>
                <a:cs typeface="Times New Roman" panose="02020603050405020304" charset="0"/>
              </a:rPr>
              <a:t>CTTA</a:t>
            </a:r>
            <a:r>
              <a:rPr lang="zh-CN" altLang="en-US" sz="2000" b="1" dirty="0">
                <a:latin typeface="Times New Roman" panose="02020603050405020304" charset="0"/>
                <a:ea typeface="宋体" panose="02010600030101010101" pitchFamily="2" charset="-122"/>
                <a:cs typeface="Times New Roman" panose="02020603050405020304" charset="0"/>
              </a:rPr>
              <a:t>综述了解</a:t>
            </a:r>
            <a:r>
              <a:rPr lang="en-US" altLang="zh-CN" sz="2000" b="1" dirty="0">
                <a:latin typeface="Times New Roman" panose="02020603050405020304" charset="0"/>
                <a:ea typeface="宋体" panose="02010600030101010101" pitchFamily="2" charset="-122"/>
                <a:cs typeface="Times New Roman" panose="02020603050405020304" charset="0"/>
              </a:rPr>
              <a:t>CTTA</a:t>
            </a:r>
            <a:endParaRPr lang="zh-CN" altLang="en-US" sz="2000" b="1" dirty="0">
              <a:latin typeface="Times New Roman" panose="02020603050405020304" charset="0"/>
              <a:ea typeface="宋体" panose="02010600030101010101" pitchFamily="2" charset="-122"/>
              <a:cs typeface="Times New Roman" panose="02020603050405020304" charset="0"/>
            </a:endParaRPr>
          </a:p>
        </p:txBody>
      </p:sp>
      <p:sp>
        <p:nvSpPr>
          <p:cNvPr id="3" name="文本框 2"/>
          <p:cNvSpPr txBox="1"/>
          <p:nvPr/>
        </p:nvSpPr>
        <p:spPr>
          <a:xfrm>
            <a:off x="411480" y="2133600"/>
            <a:ext cx="11192510" cy="662940"/>
          </a:xfrm>
          <a:prstGeom prst="rect">
            <a:avLst/>
          </a:prstGeom>
          <a:noFill/>
        </p:spPr>
        <p:txBody>
          <a:bodyPr wrap="square" rtlCol="0">
            <a:noAutofit/>
          </a:bodyPr>
          <a:lstStyle/>
          <a:p>
            <a:pPr marL="457200" indent="-457200" fontAlgn="auto">
              <a:lnSpc>
                <a:spcPct val="180000"/>
              </a:lnSpc>
              <a:spcBef>
                <a:spcPts val="0"/>
              </a:spcBef>
              <a:spcAft>
                <a:spcPts val="0"/>
              </a:spcAft>
              <a:buFont typeface="Wingdings" panose="05000000000000000000" pitchFamily="2" charset="2"/>
              <a:buChar char="p"/>
            </a:pPr>
            <a:r>
              <a:rPr lang="zh-CN" altLang="en-US" sz="2000" b="1" dirty="0">
                <a:latin typeface="Times New Roman" panose="02020603050405020304" charset="0"/>
                <a:ea typeface="宋体" panose="02010600030101010101" pitchFamily="2" charset="-122"/>
                <a:cs typeface="Times New Roman" panose="02020603050405020304" charset="0"/>
              </a:rPr>
              <a:t>选择合适的</a:t>
            </a:r>
            <a:r>
              <a:rPr lang="en-US" altLang="zh-CN" sz="2000" b="1" dirty="0">
                <a:latin typeface="Times New Roman" panose="02020603050405020304" charset="0"/>
                <a:ea typeface="宋体" panose="02010600030101010101" pitchFamily="2" charset="-122"/>
                <a:cs typeface="Times New Roman" panose="02020603050405020304" charset="0"/>
              </a:rPr>
              <a:t>baseline</a:t>
            </a:r>
            <a:endParaRPr lang="zh-CN" altLang="en-US" sz="2000" b="1" dirty="0">
              <a:latin typeface="Times New Roman" panose="02020603050405020304" charset="0"/>
              <a:ea typeface="宋体" panose="02010600030101010101" pitchFamily="2" charset="-122"/>
              <a:cs typeface="Times New Roman" panose="0202060305040502030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523490" y="3944097"/>
            <a:ext cx="2116990" cy="76944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fontAlgn="auto"/>
            <a:r>
              <a:rPr lang="en-US" altLang="zh-CN" sz="4400" strike="noStrike" cap="none" spc="0" noProof="1">
                <a:solidFill>
                  <a:schemeClr val="tx1">
                    <a:lumMod val="75000"/>
                    <a:lumOff val="25000"/>
                  </a:schemeClr>
                </a:solidFill>
                <a:effectLst/>
                <a:latin typeface="Cambria" panose="02040503050406030204" charset="0"/>
                <a:ea typeface="+mn-ea"/>
                <a:cs typeface="Cambria" panose="02040503050406030204" charset="0"/>
              </a:rPr>
              <a:t>Thanks!</a:t>
            </a:r>
            <a:endParaRPr lang="en-US" altLang="zh-CN" sz="4400" strike="noStrike" cap="none" spc="0" noProof="1">
              <a:solidFill>
                <a:schemeClr val="tx1">
                  <a:lumMod val="75000"/>
                  <a:lumOff val="25000"/>
                </a:schemeClr>
              </a:solidFill>
              <a:effectLst/>
              <a:latin typeface="Cambria" panose="02040503050406030204" charset="0"/>
              <a:cs typeface="Cambria" panose="02040503050406030204" charset="0"/>
            </a:endParaRPr>
          </a:p>
        </p:txBody>
      </p:sp>
      <p:sp>
        <p:nvSpPr>
          <p:cNvPr id="3" name="文本框 25"/>
          <p:cNvSpPr txBox="1"/>
          <p:nvPr/>
        </p:nvSpPr>
        <p:spPr>
          <a:xfrm>
            <a:off x="1772443" y="1522169"/>
            <a:ext cx="8647113" cy="1655966"/>
          </a:xfrm>
          <a:prstGeom prst="rect">
            <a:avLst/>
          </a:prstGeom>
          <a:noFill/>
          <a:ln w="9525">
            <a:noFill/>
          </a:ln>
        </p:spPr>
        <p:txBody>
          <a:bodyPr wrap="square" anchor="t">
            <a:spAutoFit/>
          </a:bodyPr>
          <a:lstStyle/>
          <a:p>
            <a:pPr lvl="0" algn="ctr">
              <a:lnSpc>
                <a:spcPct val="180000"/>
              </a:lnSpc>
            </a:pPr>
            <a:r>
              <a:rPr lang="en-US" altLang="zh-CN" sz="6600" b="1" dirty="0">
                <a:latin typeface="Cambria" panose="02040503050406030204" charset="0"/>
                <a:ea typeface="微软雅黑" panose="020B0503020204020204" pitchFamily="34" charset="-122"/>
              </a:rPr>
              <a:t>Q &amp; 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0438A968-7321-168B-475E-D0C20FE831D5}"/>
              </a:ext>
            </a:extLst>
          </p:cNvPr>
          <p:cNvSpPr txBox="1"/>
          <p:nvPr/>
        </p:nvSpPr>
        <p:spPr>
          <a:xfrm>
            <a:off x="3637656" y="3282131"/>
            <a:ext cx="7957444" cy="1368067"/>
          </a:xfrm>
          <a:prstGeom prst="rect">
            <a:avLst/>
          </a:prstGeom>
          <a:noFill/>
        </p:spPr>
        <p:txBody>
          <a:bodyPr wrap="square">
            <a:spAutoFit/>
          </a:bodyPr>
          <a:lstStyle/>
          <a:p>
            <a:pPr fontAlgn="auto">
              <a:lnSpc>
                <a:spcPct val="180000"/>
              </a:lnSpc>
              <a:spcBef>
                <a:spcPts val="0"/>
              </a:spcBef>
              <a:spcAft>
                <a:spcPts val="0"/>
              </a:spcAft>
            </a:pPr>
            <a:r>
              <a:rPr lang="zh-CN" altLang="en-US" sz="5400" b="1" dirty="0">
                <a:latin typeface="Times New Roman" panose="02020603050405020304" charset="0"/>
                <a:ea typeface="宋体" panose="02010600030101010101" pitchFamily="2" charset="-122"/>
                <a:cs typeface="Times New Roman" panose="02020603050405020304" charset="0"/>
              </a:rPr>
              <a:t>阅读</a:t>
            </a:r>
            <a:r>
              <a:rPr lang="en-US" altLang="zh-CN" sz="5400" b="1" dirty="0">
                <a:latin typeface="Times New Roman" panose="02020603050405020304" charset="0"/>
                <a:ea typeface="宋体" panose="02010600030101010101" pitchFamily="2" charset="-122"/>
                <a:cs typeface="Times New Roman" panose="02020603050405020304" charset="0"/>
              </a:rPr>
              <a:t>TTA</a:t>
            </a:r>
            <a:r>
              <a:rPr lang="zh-CN" altLang="en-US" sz="5400" b="1" dirty="0">
                <a:latin typeface="Times New Roman" panose="02020603050405020304" charset="0"/>
                <a:ea typeface="宋体" panose="02010600030101010101" pitchFamily="2" charset="-122"/>
                <a:cs typeface="Times New Roman" panose="02020603050405020304" charset="0"/>
              </a:rPr>
              <a:t>论文</a:t>
            </a:r>
          </a:p>
        </p:txBody>
      </p:sp>
      <p:sp>
        <p:nvSpPr>
          <p:cNvPr id="5" name="椭圆 4">
            <a:extLst>
              <a:ext uri="{FF2B5EF4-FFF2-40B4-BE49-F238E27FC236}">
                <a16:creationId xmlns:a16="http://schemas.microsoft.com/office/drawing/2014/main" id="{F124E471-71C4-6221-38F0-CAE2E00AE481}"/>
              </a:ext>
            </a:extLst>
          </p:cNvPr>
          <p:cNvSpPr/>
          <p:nvPr/>
        </p:nvSpPr>
        <p:spPr>
          <a:xfrm>
            <a:off x="2338164" y="2129509"/>
            <a:ext cx="1509680" cy="1426831"/>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6000" b="1" dirty="0">
                <a:solidFill>
                  <a:schemeClr val="tx1"/>
                </a:solidFill>
                <a:latin typeface="Times New Roman" panose="02020603050405020304" charset="0"/>
                <a:ea typeface="楷体" panose="02010609060101010101" charset="-122"/>
                <a:cs typeface="Times New Roman" panose="02020603050405020304" charset="0"/>
              </a:rPr>
              <a:t>1</a:t>
            </a:r>
          </a:p>
        </p:txBody>
      </p:sp>
    </p:spTree>
    <p:extLst>
      <p:ext uri="{BB962C8B-B14F-4D97-AF65-F5344CB8AC3E}">
        <p14:creationId xmlns:p14="http://schemas.microsoft.com/office/powerpoint/2010/main" val="1198098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a:spLocks noGrp="1"/>
          </p:cNvSpPr>
          <p:nvPr>
            <p:ph type="body" sz="quarter" idx="1"/>
          </p:nvPr>
        </p:nvSpPr>
        <p:spPr>
          <a:xfrm>
            <a:off x="800044" y="3904456"/>
            <a:ext cx="10711376" cy="1737888"/>
          </a:xfrm>
        </p:spPr>
        <p:txBody>
          <a:bodyPr>
            <a:normAutofit/>
          </a:bodyPr>
          <a:lstStyle/>
          <a:p>
            <a:pPr algn="l"/>
            <a:r>
              <a:rPr lang="zh-CN" altLang="en-US" dirty="0"/>
              <a:t>论文题目：</a:t>
            </a:r>
            <a:r>
              <a:rPr lang="en-US" altLang="zh-CN" dirty="0"/>
              <a:t>Diffusion-calibrated Continual Test-time Adaptation</a:t>
            </a:r>
          </a:p>
          <a:p>
            <a:pPr algn="l"/>
            <a:r>
              <a:rPr lang="zh-CN" altLang="en-US" dirty="0"/>
              <a:t>论文来源：</a:t>
            </a:r>
            <a:r>
              <a:rPr lang="en-US" altLang="zh-CN" dirty="0"/>
              <a:t> AAAI</a:t>
            </a:r>
          </a:p>
          <a:p>
            <a:pPr algn="l"/>
            <a:r>
              <a:rPr lang="zh-CN" altLang="en-US" dirty="0"/>
              <a:t>论文地址：</a:t>
            </a:r>
            <a:r>
              <a:rPr lang="en-US" altLang="zh-CN" dirty="0"/>
              <a:t> </a:t>
            </a:r>
            <a:r>
              <a:rPr lang="en-US" altLang="zh-CN" dirty="0">
                <a:hlinkClick r:id="rId2"/>
              </a:rPr>
              <a:t>https://ojs.aaai.org/index.php/AAAI/article/view/39989</a:t>
            </a:r>
            <a:endParaRPr lang="en-US" altLang="zh-CN" dirty="0"/>
          </a:p>
        </p:txBody>
      </p:sp>
      <p:pic>
        <p:nvPicPr>
          <p:cNvPr id="3" name="图片 2">
            <a:extLst>
              <a:ext uri="{FF2B5EF4-FFF2-40B4-BE49-F238E27FC236}">
                <a16:creationId xmlns:a16="http://schemas.microsoft.com/office/drawing/2014/main" id="{D421D297-B29A-FA4D-B00B-9304B96A7902}"/>
              </a:ext>
            </a:extLst>
          </p:cNvPr>
          <p:cNvPicPr>
            <a:picLocks noChangeAspect="1"/>
          </p:cNvPicPr>
          <p:nvPr/>
        </p:nvPicPr>
        <p:blipFill>
          <a:blip r:embed="rId3"/>
          <a:stretch>
            <a:fillRect/>
          </a:stretch>
        </p:blipFill>
        <p:spPr>
          <a:xfrm>
            <a:off x="2213113" y="1028654"/>
            <a:ext cx="7407965" cy="273002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55511-626C-773E-2817-8A968896592A}"/>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2AE09109-81A8-FF72-CA10-36468D62436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56B01D-A149-D441-BBAD-2ADDF289A053}" type="slidenum">
              <a:rPr kumimoji="1" lang="zh-CN" altLang="en-US" sz="1200" b="0" i="0" u="none" strike="noStrike" kern="1200" cap="none" spc="0" normalizeH="0" baseline="0" noProof="0" smtClean="0">
                <a:ln>
                  <a:noFill/>
                </a:ln>
                <a:solidFill>
                  <a:prstClr val="white"/>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zh-CN" altLang="en-US" sz="1200" b="0" i="0" u="none" strike="noStrike" kern="1200" cap="none" spc="0" normalizeH="0" baseline="0" noProof="0" dirty="0">
              <a:ln>
                <a:noFill/>
              </a:ln>
              <a:solidFill>
                <a:prstClr val="white"/>
              </a:solidFill>
              <a:effectLst/>
              <a:uLnTx/>
              <a:uFillTx/>
              <a:latin typeface="等线"/>
              <a:ea typeface="等线" panose="02010600030101010101" pitchFamily="2" charset="-122"/>
              <a:cs typeface="+mn-cs"/>
            </a:endParaRPr>
          </a:p>
        </p:txBody>
      </p:sp>
      <p:sp>
        <p:nvSpPr>
          <p:cNvPr id="6" name="椭圆 5">
            <a:extLst>
              <a:ext uri="{FF2B5EF4-FFF2-40B4-BE49-F238E27FC236}">
                <a16:creationId xmlns:a16="http://schemas.microsoft.com/office/drawing/2014/main" id="{D1AA7CC0-6A47-2847-BD9D-D8BD033D9ACC}"/>
              </a:ext>
            </a:extLst>
          </p:cNvPr>
          <p:cNvSpPr/>
          <p:nvPr/>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black"/>
                </a:solidFill>
                <a:effectLst/>
                <a:uLnTx/>
                <a:uFillTx/>
                <a:latin typeface="Times New Roman" panose="02020603050405020304" charset="0"/>
                <a:ea typeface="楷体" panose="02010609060101010101" charset="-122"/>
                <a:cs typeface="Times New Roman" panose="02020603050405020304" charset="0"/>
              </a:rPr>
              <a:t>1</a:t>
            </a:r>
          </a:p>
        </p:txBody>
      </p:sp>
      <p:pic>
        <p:nvPicPr>
          <p:cNvPr id="4" name="图片 3">
            <a:extLst>
              <a:ext uri="{FF2B5EF4-FFF2-40B4-BE49-F238E27FC236}">
                <a16:creationId xmlns:a16="http://schemas.microsoft.com/office/drawing/2014/main" id="{0D85658E-F757-FE63-2CBA-E409E99CE047}"/>
              </a:ext>
            </a:extLst>
          </p:cNvPr>
          <p:cNvPicPr>
            <a:picLocks noChangeAspect="1"/>
          </p:cNvPicPr>
          <p:nvPr/>
        </p:nvPicPr>
        <p:blipFill>
          <a:blip r:embed="rId2"/>
          <a:stretch>
            <a:fillRect/>
          </a:stretch>
        </p:blipFill>
        <p:spPr>
          <a:xfrm>
            <a:off x="3690145" y="403265"/>
            <a:ext cx="5010491" cy="6084167"/>
          </a:xfrm>
          <a:prstGeom prst="rect">
            <a:avLst/>
          </a:prstGeom>
        </p:spPr>
      </p:pic>
      <p:sp>
        <p:nvSpPr>
          <p:cNvPr id="8" name="文本框 7">
            <a:extLst>
              <a:ext uri="{FF2B5EF4-FFF2-40B4-BE49-F238E27FC236}">
                <a16:creationId xmlns:a16="http://schemas.microsoft.com/office/drawing/2014/main" id="{462A515F-DC9E-FB34-1FCC-F4BF4B19367A}"/>
              </a:ext>
            </a:extLst>
          </p:cNvPr>
          <p:cNvSpPr txBox="1"/>
          <p:nvPr/>
        </p:nvSpPr>
        <p:spPr>
          <a:xfrm>
            <a:off x="51352" y="6379640"/>
            <a:ext cx="7031934" cy="400110"/>
          </a:xfrm>
          <a:prstGeom prst="rect">
            <a:avLst/>
          </a:prstGeom>
          <a:noFill/>
        </p:spPr>
        <p:txBody>
          <a:bodyPr wrap="square">
            <a:spAutoFit/>
          </a:bodyPr>
          <a:lstStyle/>
          <a:p>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hlinkClick r:id="rId3"/>
              </a:rPr>
              <a:t>https://ojs.aaai.org/index.php/AAAI/article/view/39989</a:t>
            </a:r>
            <a:endParaRPr lang="zh-CN" altLang="en-US" dirty="0"/>
          </a:p>
        </p:txBody>
      </p:sp>
    </p:spTree>
    <p:extLst>
      <p:ext uri="{BB962C8B-B14F-4D97-AF65-F5344CB8AC3E}">
        <p14:creationId xmlns:p14="http://schemas.microsoft.com/office/powerpoint/2010/main" val="1789147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A256B01D-A149-D441-BBAD-2ADDF289A053}" type="slidenum">
              <a:rPr kumimoji="1" lang="zh-CN" altLang="en-US" smtClean="0"/>
              <a:t>6</a:t>
            </a:fld>
            <a:endParaRPr kumimoji="1" lang="zh-CN" altLang="en-US" dirty="0"/>
          </a:p>
        </p:txBody>
      </p:sp>
      <p:sp>
        <p:nvSpPr>
          <p:cNvPr id="6" name="椭圆 5">
            <a:extLst>
              <a:ext uri="{FF2B5EF4-FFF2-40B4-BE49-F238E27FC236}">
                <a16:creationId xmlns:a16="http://schemas.microsoft.com/office/drawing/2014/main" id="{8FE4259E-89FA-0945-6181-1544C69372B1}"/>
              </a:ext>
            </a:extLst>
          </p:cNvPr>
          <p:cNvSpPr/>
          <p:nvPr/>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2400" b="1" dirty="0">
                <a:solidFill>
                  <a:schemeClr val="tx1"/>
                </a:solidFill>
                <a:latin typeface="Times New Roman" panose="02020603050405020304" charset="0"/>
                <a:ea typeface="楷体" panose="02010609060101010101" charset="-122"/>
                <a:cs typeface="Times New Roman" panose="02020603050405020304" charset="0"/>
              </a:rPr>
              <a:t>1</a:t>
            </a:r>
          </a:p>
        </p:txBody>
      </p:sp>
      <p:sp>
        <p:nvSpPr>
          <p:cNvPr id="5" name="文本框 4">
            <a:extLst>
              <a:ext uri="{FF2B5EF4-FFF2-40B4-BE49-F238E27FC236}">
                <a16:creationId xmlns:a16="http://schemas.microsoft.com/office/drawing/2014/main" id="{BDD6DDAE-CC25-926B-9892-B95B09EBC005}"/>
              </a:ext>
            </a:extLst>
          </p:cNvPr>
          <p:cNvSpPr txBox="1"/>
          <p:nvPr/>
        </p:nvSpPr>
        <p:spPr>
          <a:xfrm>
            <a:off x="631190" y="70991"/>
            <a:ext cx="7853916" cy="707886"/>
          </a:xfrm>
          <a:prstGeom prst="rect">
            <a:avLst/>
          </a:prstGeom>
          <a:noFill/>
        </p:spPr>
        <p:txBody>
          <a:bodyPr wrap="square">
            <a:spAutoFit/>
          </a:bodyPr>
          <a:lstStyle/>
          <a:p>
            <a:r>
              <a:rPr lang="zh-CN" altLang="en-US" sz="4000" b="1" dirty="0">
                <a:solidFill>
                  <a:srgbClr val="000000"/>
                </a:solidFill>
                <a:latin typeface="Arial"/>
                <a:ea typeface="微软雅黑"/>
              </a:rPr>
              <a:t>论文想解决什么问题？</a:t>
            </a:r>
          </a:p>
        </p:txBody>
      </p:sp>
      <p:sp>
        <p:nvSpPr>
          <p:cNvPr id="10" name="文本框 9">
            <a:extLst>
              <a:ext uri="{FF2B5EF4-FFF2-40B4-BE49-F238E27FC236}">
                <a16:creationId xmlns:a16="http://schemas.microsoft.com/office/drawing/2014/main" id="{94C8642E-19FA-DECC-4512-D888C918A722}"/>
              </a:ext>
            </a:extLst>
          </p:cNvPr>
          <p:cNvSpPr txBox="1"/>
          <p:nvPr/>
        </p:nvSpPr>
        <p:spPr>
          <a:xfrm>
            <a:off x="0" y="708236"/>
            <a:ext cx="5227983" cy="2031325"/>
          </a:xfrm>
          <a:prstGeom prst="rect">
            <a:avLst/>
          </a:prstGeom>
          <a:noFill/>
        </p:spPr>
        <p:txBody>
          <a:bodyPr wrap="square">
            <a:spAutoFit/>
          </a:bodyPr>
          <a:lstStyle/>
          <a:p>
            <a:pPr>
              <a:buNone/>
            </a:pPr>
            <a:r>
              <a:rPr lang="zh-CN" altLang="zh-CN" dirty="0"/>
              <a:t>论文考虑的CTTA场景是：</a:t>
            </a:r>
          </a:p>
          <a:p>
            <a:pPr marL="342900" lvl="0" indent="-342900">
              <a:buFont typeface="Arial" panose="020B0604020202020204" pitchFamily="34" charset="0"/>
              <a:buChar char="•"/>
            </a:pPr>
            <a:r>
              <a:rPr lang="zh-CN" altLang="zh-CN" dirty="0"/>
              <a:t>已有一个在源域训练好的分类模型； </a:t>
            </a:r>
          </a:p>
          <a:p>
            <a:pPr marL="342900" lvl="0" indent="-342900">
              <a:buFont typeface="Arial" panose="020B0604020202020204" pitchFamily="34" charset="0"/>
              <a:buChar char="•"/>
            </a:pPr>
            <a:r>
              <a:rPr lang="zh-CN" altLang="zh-CN" dirty="0"/>
              <a:t>测试阶段无法访问源域数据； </a:t>
            </a:r>
          </a:p>
          <a:p>
            <a:pPr marL="342900" lvl="0" indent="-342900">
              <a:buFont typeface="Arial" panose="020B0604020202020204" pitchFamily="34" charset="0"/>
              <a:buChar char="•"/>
            </a:pPr>
            <a:r>
              <a:rPr lang="zh-CN" altLang="zh-CN" dirty="0"/>
              <a:t>目标域样本没有标签； </a:t>
            </a:r>
          </a:p>
          <a:p>
            <a:pPr marL="342900" lvl="0" indent="-342900">
              <a:buFont typeface="Arial" panose="020B0604020202020204" pitchFamily="34" charset="0"/>
              <a:buChar char="•"/>
            </a:pPr>
            <a:r>
              <a:rPr lang="zh-CN" altLang="zh-CN" dirty="0"/>
              <a:t>目标域分布还会随时间连续变化； </a:t>
            </a:r>
          </a:p>
          <a:p>
            <a:pPr marL="342900" lvl="0" indent="-342900">
              <a:buFont typeface="Arial" panose="020B0604020202020204" pitchFamily="34" charset="0"/>
              <a:buChar char="•"/>
            </a:pPr>
            <a:r>
              <a:rPr lang="zh-CN" altLang="zh-CN" dirty="0"/>
              <a:t>模型需要一边预测，一边利用当前测试数据在线更新。</a:t>
            </a:r>
          </a:p>
        </p:txBody>
      </p:sp>
      <p:sp>
        <p:nvSpPr>
          <p:cNvPr id="12" name="文本框 11">
            <a:extLst>
              <a:ext uri="{FF2B5EF4-FFF2-40B4-BE49-F238E27FC236}">
                <a16:creationId xmlns:a16="http://schemas.microsoft.com/office/drawing/2014/main" id="{2FDEBA9D-2626-6646-5648-E7D3F68453C9}"/>
              </a:ext>
            </a:extLst>
          </p:cNvPr>
          <p:cNvSpPr txBox="1"/>
          <p:nvPr/>
        </p:nvSpPr>
        <p:spPr>
          <a:xfrm>
            <a:off x="53008" y="2673629"/>
            <a:ext cx="6122504" cy="4247317"/>
          </a:xfrm>
          <a:prstGeom prst="rect">
            <a:avLst/>
          </a:prstGeom>
          <a:noFill/>
        </p:spPr>
        <p:txBody>
          <a:bodyPr wrap="square">
            <a:spAutoFit/>
          </a:bodyPr>
          <a:lstStyle/>
          <a:p>
            <a:pPr>
              <a:buNone/>
            </a:pPr>
            <a:r>
              <a:rPr lang="zh-CN" altLang="zh-CN" dirty="0"/>
              <a:t>现有TTA/CTTA方法通常直接使用模型预测结果作为伪标签，或者通过最小化预测熵来更新模型，但存在三个相互关联的问题：</a:t>
            </a:r>
          </a:p>
          <a:p>
            <a:pPr>
              <a:buNone/>
            </a:pPr>
            <a:r>
              <a:rPr lang="zh-CN" altLang="zh-CN" b="1" dirty="0"/>
              <a:t>第一，伪标签噪声严重。</a:t>
            </a:r>
            <a:br>
              <a:rPr lang="zh-CN" altLang="zh-CN" dirty="0"/>
            </a:br>
            <a:r>
              <a:rPr lang="zh-CN" altLang="zh-CN" dirty="0"/>
              <a:t>模型在域偏移图像上的预测本身可能错误，如果直接拿错误预测监督模型，会形成“错误预测—错误更新—产生更多错误预测”的循环。</a:t>
            </a:r>
          </a:p>
          <a:p>
            <a:pPr>
              <a:buNone/>
            </a:pPr>
            <a:r>
              <a:rPr lang="zh-CN" altLang="zh-CN" b="1" dirty="0"/>
              <a:t>第二，错误会随持续适应不断累积。</a:t>
            </a:r>
            <a:br>
              <a:rPr lang="zh-CN" altLang="zh-CN" dirty="0"/>
            </a:br>
            <a:r>
              <a:rPr lang="zh-CN" altLang="zh-CN" dirty="0"/>
              <a:t>普通TTA在固定目标域中可能有效，但当目标域不断变化时，模型容易发生性能波动、模型崩溃或灾难性遗忘。</a:t>
            </a:r>
          </a:p>
          <a:p>
            <a:pPr>
              <a:buNone/>
            </a:pPr>
            <a:r>
              <a:rPr lang="zh-CN" altLang="zh-CN" b="1" dirty="0"/>
              <a:t>第三，适应当前域与泛化未来域之间存在冲突。</a:t>
            </a:r>
            <a:br>
              <a:rPr lang="zh-CN" altLang="zh-CN" dirty="0"/>
            </a:br>
            <a:r>
              <a:rPr lang="zh-CN" altLang="zh-CN" dirty="0"/>
              <a:t>模型如果过度拟合当前目标域，尤其是一个类别分布较窄的目标域，就可能损害对后续目标域的泛化能力。因此，CTTA需要同时兼顾当前域适应能力、历史知识保持能力和抗噪声能力。</a:t>
            </a:r>
          </a:p>
        </p:txBody>
      </p:sp>
      <p:pic>
        <p:nvPicPr>
          <p:cNvPr id="8" name="图片 7">
            <a:extLst>
              <a:ext uri="{FF2B5EF4-FFF2-40B4-BE49-F238E27FC236}">
                <a16:creationId xmlns:a16="http://schemas.microsoft.com/office/drawing/2014/main" id="{B4984373-B0EA-3CF3-D013-1FB44ACE8654}"/>
              </a:ext>
            </a:extLst>
          </p:cNvPr>
          <p:cNvPicPr>
            <a:picLocks noChangeAspect="1"/>
          </p:cNvPicPr>
          <p:nvPr/>
        </p:nvPicPr>
        <p:blipFill>
          <a:blip r:embed="rId2"/>
          <a:stretch>
            <a:fillRect/>
          </a:stretch>
        </p:blipFill>
        <p:spPr>
          <a:xfrm>
            <a:off x="6096000" y="935384"/>
            <a:ext cx="5870233" cy="4402676"/>
          </a:xfrm>
          <a:prstGeom prst="rect">
            <a:avLst/>
          </a:prstGeom>
        </p:spPr>
      </p:pic>
      <p:sp>
        <p:nvSpPr>
          <p:cNvPr id="14" name="文本框 13">
            <a:extLst>
              <a:ext uri="{FF2B5EF4-FFF2-40B4-BE49-F238E27FC236}">
                <a16:creationId xmlns:a16="http://schemas.microsoft.com/office/drawing/2014/main" id="{BBED2815-B800-1AFA-FC3C-2CE4054C07AD}"/>
              </a:ext>
            </a:extLst>
          </p:cNvPr>
          <p:cNvSpPr txBox="1"/>
          <p:nvPr/>
        </p:nvSpPr>
        <p:spPr>
          <a:xfrm>
            <a:off x="5965134" y="6386899"/>
            <a:ext cx="6697317" cy="400110"/>
          </a:xfrm>
          <a:prstGeom prst="rect">
            <a:avLst/>
          </a:prstGeom>
          <a:noFill/>
        </p:spPr>
        <p:txBody>
          <a:bodyPr wrap="square">
            <a:spAutoFit/>
          </a:bodyPr>
          <a:lstStyle/>
          <a:p>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hlinkClick r:id="rId3"/>
              </a:rPr>
              <a:t>https://ojs.aaai.org/index.php/AAAI/article/view/39989</a:t>
            </a:r>
            <a:endParaRPr lang="zh-CN"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1C6ADF5F-5169-952C-74C9-B7BE0983B4FE}"/>
              </a:ext>
            </a:extLst>
          </p:cNvPr>
          <p:cNvSpPr>
            <a:spLocks noGrp="1"/>
          </p:cNvSpPr>
          <p:nvPr>
            <p:ph type="sldNum" sz="quarter" idx="12"/>
          </p:nvPr>
        </p:nvSpPr>
        <p:spPr/>
        <p:txBody>
          <a:bodyPr/>
          <a:lstStyle/>
          <a:p>
            <a:fld id="{A256B01D-A149-D441-BBAD-2ADDF289A053}" type="slidenum">
              <a:rPr kumimoji="1" lang="zh-CN" altLang="en-US" smtClean="0"/>
              <a:t>7</a:t>
            </a:fld>
            <a:endParaRPr kumimoji="1" lang="zh-CN" altLang="en-US" dirty="0"/>
          </a:p>
        </p:txBody>
      </p:sp>
      <p:pic>
        <p:nvPicPr>
          <p:cNvPr id="3" name="图片 2">
            <a:extLst>
              <a:ext uri="{FF2B5EF4-FFF2-40B4-BE49-F238E27FC236}">
                <a16:creationId xmlns:a16="http://schemas.microsoft.com/office/drawing/2014/main" id="{0DB110AE-31DF-8FEF-A166-84A52EAD6D8C}"/>
              </a:ext>
            </a:extLst>
          </p:cNvPr>
          <p:cNvPicPr>
            <a:picLocks noChangeAspect="1"/>
          </p:cNvPicPr>
          <p:nvPr/>
        </p:nvPicPr>
        <p:blipFill>
          <a:blip r:embed="rId2"/>
          <a:stretch>
            <a:fillRect/>
          </a:stretch>
        </p:blipFill>
        <p:spPr>
          <a:xfrm>
            <a:off x="-191387" y="-40328"/>
            <a:ext cx="8748518" cy="1072989"/>
          </a:xfrm>
          <a:prstGeom prst="rect">
            <a:avLst/>
          </a:prstGeom>
        </p:spPr>
      </p:pic>
      <p:sp>
        <p:nvSpPr>
          <p:cNvPr id="8" name="文本框 7">
            <a:extLst>
              <a:ext uri="{FF2B5EF4-FFF2-40B4-BE49-F238E27FC236}">
                <a16:creationId xmlns:a16="http://schemas.microsoft.com/office/drawing/2014/main" id="{65421D29-298D-9528-89B5-01706EBF4C78}"/>
              </a:ext>
            </a:extLst>
          </p:cNvPr>
          <p:cNvSpPr txBox="1"/>
          <p:nvPr/>
        </p:nvSpPr>
        <p:spPr>
          <a:xfrm>
            <a:off x="0" y="775830"/>
            <a:ext cx="11989904" cy="923330"/>
          </a:xfrm>
          <a:prstGeom prst="rect">
            <a:avLst/>
          </a:prstGeom>
          <a:noFill/>
        </p:spPr>
        <p:txBody>
          <a:bodyPr wrap="square">
            <a:spAutoFit/>
          </a:bodyPr>
          <a:lstStyle/>
          <a:p>
            <a:pPr>
              <a:buNone/>
            </a:pPr>
            <a:r>
              <a:rPr lang="zh-CN" altLang="zh-CN" dirty="0"/>
              <a:t>论文提出了一个</a:t>
            </a:r>
            <a:r>
              <a:rPr lang="zh-CN" altLang="zh-CN" b="1" dirty="0"/>
              <a:t>扩散校准持续测试时适应框架</a:t>
            </a:r>
            <a:r>
              <a:rPr lang="zh-CN" altLang="zh-CN" dirty="0"/>
              <a:t>，核心思想是不直接完全相信分类模型生成的伪标签，而是利用外部预训练扩散模型生成一个“校准样本”，通过原始测试样本与校准样本之间的预测一致性判断伪标签是否可靠，同时利用扩散过程构造困难负样本，进一步增强模型判别能力。</a:t>
            </a:r>
          </a:p>
        </p:txBody>
      </p:sp>
      <p:sp>
        <p:nvSpPr>
          <p:cNvPr id="12" name="文本框 11">
            <a:extLst>
              <a:ext uri="{FF2B5EF4-FFF2-40B4-BE49-F238E27FC236}">
                <a16:creationId xmlns:a16="http://schemas.microsoft.com/office/drawing/2014/main" id="{1E64185D-2948-FF86-EE2D-74994D70088E}"/>
              </a:ext>
            </a:extLst>
          </p:cNvPr>
          <p:cNvSpPr txBox="1"/>
          <p:nvPr/>
        </p:nvSpPr>
        <p:spPr>
          <a:xfrm>
            <a:off x="0" y="6479116"/>
            <a:ext cx="6195390" cy="400110"/>
          </a:xfrm>
          <a:prstGeom prst="rect">
            <a:avLst/>
          </a:prstGeom>
          <a:noFill/>
        </p:spPr>
        <p:txBody>
          <a:bodyPr wrap="square">
            <a:spAutoFit/>
          </a:bodyPr>
          <a:lstStyle/>
          <a:p>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hlinkClick r:id="rId3"/>
              </a:rPr>
              <a:t>https://ojs.aaai.org/index.php/AAAI/article/view/39989</a:t>
            </a:r>
            <a:endParaRPr lang="zh-CN" altLang="en-US" dirty="0"/>
          </a:p>
        </p:txBody>
      </p:sp>
      <p:pic>
        <p:nvPicPr>
          <p:cNvPr id="14" name="图片 13">
            <a:extLst>
              <a:ext uri="{FF2B5EF4-FFF2-40B4-BE49-F238E27FC236}">
                <a16:creationId xmlns:a16="http://schemas.microsoft.com/office/drawing/2014/main" id="{E9578613-FC8B-F5D8-CE6C-4EB023F45FBB}"/>
              </a:ext>
            </a:extLst>
          </p:cNvPr>
          <p:cNvPicPr>
            <a:picLocks noChangeAspect="1"/>
          </p:cNvPicPr>
          <p:nvPr/>
        </p:nvPicPr>
        <p:blipFill>
          <a:blip r:embed="rId4"/>
          <a:stretch>
            <a:fillRect/>
          </a:stretch>
        </p:blipFill>
        <p:spPr>
          <a:xfrm>
            <a:off x="1510747" y="1540438"/>
            <a:ext cx="9528313" cy="5001981"/>
          </a:xfrm>
          <a:prstGeom prst="rect">
            <a:avLst/>
          </a:prstGeom>
        </p:spPr>
      </p:pic>
    </p:spTree>
    <p:extLst>
      <p:ext uri="{BB962C8B-B14F-4D97-AF65-F5344CB8AC3E}">
        <p14:creationId xmlns:p14="http://schemas.microsoft.com/office/powerpoint/2010/main" val="2051151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1FD4DDED-4394-49B2-2335-E596EC45B828}"/>
              </a:ext>
            </a:extLst>
          </p:cNvPr>
          <p:cNvSpPr>
            <a:spLocks noGrp="1"/>
          </p:cNvSpPr>
          <p:nvPr>
            <p:ph type="sldNum" sz="quarter" idx="12"/>
          </p:nvPr>
        </p:nvSpPr>
        <p:spPr/>
        <p:txBody>
          <a:bodyPr/>
          <a:lstStyle/>
          <a:p>
            <a:fld id="{A256B01D-A149-D441-BBAD-2ADDF289A053}" type="slidenum">
              <a:rPr kumimoji="1" lang="zh-CN" altLang="en-US" smtClean="0"/>
              <a:t>8</a:t>
            </a:fld>
            <a:endParaRPr kumimoji="1" lang="zh-CN" altLang="en-US" dirty="0"/>
          </a:p>
        </p:txBody>
      </p:sp>
      <p:sp>
        <p:nvSpPr>
          <p:cNvPr id="5" name="文本框 4">
            <a:extLst>
              <a:ext uri="{FF2B5EF4-FFF2-40B4-BE49-F238E27FC236}">
                <a16:creationId xmlns:a16="http://schemas.microsoft.com/office/drawing/2014/main" id="{94622181-C4CD-BDEF-28D7-EEFD9C35B1CC}"/>
              </a:ext>
            </a:extLst>
          </p:cNvPr>
          <p:cNvSpPr txBox="1"/>
          <p:nvPr/>
        </p:nvSpPr>
        <p:spPr>
          <a:xfrm>
            <a:off x="0" y="0"/>
            <a:ext cx="6105938" cy="707886"/>
          </a:xfrm>
          <a:prstGeom prst="rect">
            <a:avLst/>
          </a:prstGeom>
          <a:noFill/>
        </p:spPr>
        <p:txBody>
          <a:bodyPr wrap="square">
            <a:spAutoFit/>
          </a:bodyPr>
          <a:lstStyle/>
          <a:p>
            <a:r>
              <a:rPr lang="zh-CN" altLang="zh-CN" sz="4000" b="1" dirty="0">
                <a:solidFill>
                  <a:srgbClr val="000000"/>
                </a:solidFill>
                <a:latin typeface="Arial"/>
                <a:ea typeface="微软雅黑"/>
              </a:rPr>
              <a:t>论文做了哪些实验？</a:t>
            </a:r>
            <a:endParaRPr lang="zh-CN" altLang="en-US" sz="4000" b="1" dirty="0">
              <a:solidFill>
                <a:srgbClr val="000000"/>
              </a:solidFill>
              <a:latin typeface="Arial"/>
              <a:ea typeface="微软雅黑"/>
            </a:endParaRPr>
          </a:p>
        </p:txBody>
      </p:sp>
      <p:graphicFrame>
        <p:nvGraphicFramePr>
          <p:cNvPr id="7" name="表格 6">
            <a:extLst>
              <a:ext uri="{FF2B5EF4-FFF2-40B4-BE49-F238E27FC236}">
                <a16:creationId xmlns:a16="http://schemas.microsoft.com/office/drawing/2014/main" id="{4A8B5B0A-DD8C-8E2D-21A7-E786F7AAEE79}"/>
              </a:ext>
            </a:extLst>
          </p:cNvPr>
          <p:cNvGraphicFramePr>
            <a:graphicFrameLocks noGrp="1"/>
          </p:cNvGraphicFramePr>
          <p:nvPr>
            <p:extLst>
              <p:ext uri="{D42A27DB-BD31-4B8C-83A1-F6EECF244321}">
                <p14:modId xmlns:p14="http://schemas.microsoft.com/office/powerpoint/2010/main" val="3252976067"/>
              </p:ext>
            </p:extLst>
          </p:nvPr>
        </p:nvGraphicFramePr>
        <p:xfrm>
          <a:off x="92765" y="770414"/>
          <a:ext cx="10492409" cy="365760"/>
        </p:xfrm>
        <a:graphic>
          <a:graphicData uri="http://schemas.openxmlformats.org/drawingml/2006/table">
            <a:tbl>
              <a:tblPr/>
              <a:tblGrid>
                <a:gridCol w="10492409">
                  <a:extLst>
                    <a:ext uri="{9D8B030D-6E8A-4147-A177-3AD203B41FA5}">
                      <a16:colId xmlns:a16="http://schemas.microsoft.com/office/drawing/2014/main" val="1657315229"/>
                    </a:ext>
                  </a:extLst>
                </a:gridCol>
              </a:tblGrid>
              <a:tr h="342769">
                <a:tc>
                  <a:txBody>
                    <a:bodyPr/>
                    <a:lstStyle/>
                    <a:p>
                      <a:pPr>
                        <a:buNone/>
                      </a:pPr>
                      <a:endParaRPr lang="zh-CN" dirty="0"/>
                    </a:p>
                  </a:txBody>
                  <a:tcPr anchor="ctr">
                    <a:lnL>
                      <a:noFill/>
                    </a:lnL>
                    <a:lnR>
                      <a:noFill/>
                    </a:lnR>
                    <a:lnT>
                      <a:noFill/>
                    </a:lnT>
                    <a:lnB>
                      <a:noFill/>
                    </a:lnB>
                    <a:noFill/>
                  </a:tcPr>
                </a:tc>
                <a:extLst>
                  <a:ext uri="{0D108BD9-81ED-4DB2-BD59-A6C34878D82A}">
                    <a16:rowId xmlns:a16="http://schemas.microsoft.com/office/drawing/2014/main" val="688873650"/>
                  </a:ext>
                </a:extLst>
              </a:tr>
            </a:tbl>
          </a:graphicData>
        </a:graphic>
      </p:graphicFrame>
      <p:sp>
        <p:nvSpPr>
          <p:cNvPr id="11" name="文本框 10">
            <a:extLst>
              <a:ext uri="{FF2B5EF4-FFF2-40B4-BE49-F238E27FC236}">
                <a16:creationId xmlns:a16="http://schemas.microsoft.com/office/drawing/2014/main" id="{D2779151-AF98-2340-9B50-82A1CE1CDC45}"/>
              </a:ext>
            </a:extLst>
          </p:cNvPr>
          <p:cNvSpPr txBox="1"/>
          <p:nvPr/>
        </p:nvSpPr>
        <p:spPr>
          <a:xfrm>
            <a:off x="0" y="735034"/>
            <a:ext cx="11029121" cy="3693319"/>
          </a:xfrm>
          <a:prstGeom prst="rect">
            <a:avLst/>
          </a:prstGeom>
          <a:noFill/>
        </p:spPr>
        <p:txBody>
          <a:bodyPr wrap="square">
            <a:spAutoFit/>
          </a:bodyPr>
          <a:lstStyle/>
          <a:p>
            <a:pPr>
              <a:buNone/>
            </a:pPr>
            <a:r>
              <a:rPr lang="zh-CN" altLang="en-US" dirty="0"/>
              <a:t>源域数据集：</a:t>
            </a:r>
            <a:r>
              <a:rPr lang="en-US" altLang="zh-CN" dirty="0"/>
              <a:t>CIFAR-10</a:t>
            </a:r>
            <a:r>
              <a:rPr lang="zh-CN" altLang="en-US" dirty="0"/>
              <a:t>、</a:t>
            </a:r>
            <a:r>
              <a:rPr lang="en-US" altLang="zh-CN" dirty="0"/>
              <a:t>CIFAR-100</a:t>
            </a:r>
            <a:r>
              <a:rPr lang="zh-CN" altLang="en-US" dirty="0"/>
              <a:t>、</a:t>
            </a:r>
            <a:r>
              <a:rPr lang="en-US" altLang="zh-CN" dirty="0"/>
              <a:t>ImageNet</a:t>
            </a:r>
          </a:p>
          <a:p>
            <a:pPr>
              <a:buNone/>
            </a:pPr>
            <a:r>
              <a:rPr lang="zh-CN" altLang="en-US" dirty="0"/>
              <a:t>连续目标域数据集：</a:t>
            </a:r>
            <a:r>
              <a:rPr lang="en-US" altLang="zh-CN" dirty="0"/>
              <a:t>CIFAR-10-C</a:t>
            </a:r>
            <a:r>
              <a:rPr lang="zh-CN" altLang="en-US" dirty="0"/>
              <a:t>、</a:t>
            </a:r>
            <a:r>
              <a:rPr lang="en-US" altLang="zh-CN" dirty="0"/>
              <a:t>CIFAR-100-C</a:t>
            </a:r>
            <a:r>
              <a:rPr lang="zh-CN" altLang="en-US" dirty="0"/>
              <a:t>、</a:t>
            </a:r>
            <a:r>
              <a:rPr lang="en-US" altLang="zh-CN" dirty="0"/>
              <a:t>ImageNet-C</a:t>
            </a:r>
          </a:p>
          <a:p>
            <a:pPr>
              <a:buNone/>
            </a:pPr>
            <a:r>
              <a:rPr lang="zh-CN" altLang="zh-CN" dirty="0"/>
              <a:t>每个目标域数据集包含：</a:t>
            </a:r>
          </a:p>
          <a:p>
            <a:pPr marL="342900" lvl="0" indent="-342900">
              <a:buFont typeface="Arial" panose="020B0604020202020204" pitchFamily="34" charset="0"/>
              <a:buChar char="•"/>
            </a:pPr>
            <a:r>
              <a:rPr lang="zh-CN" altLang="zh-CN" dirty="0"/>
              <a:t>15种图像腐蚀类型； </a:t>
            </a:r>
          </a:p>
          <a:p>
            <a:pPr marL="342900" lvl="0" indent="-342900">
              <a:buFont typeface="Arial" panose="020B0604020202020204" pitchFamily="34" charset="0"/>
              <a:buChar char="•"/>
            </a:pPr>
            <a:r>
              <a:rPr lang="zh-CN" altLang="zh-CN" dirty="0"/>
              <a:t>每种腐蚀包含5个严重程度； </a:t>
            </a:r>
          </a:p>
          <a:p>
            <a:pPr marL="342900" lvl="0" indent="-342900">
              <a:buFont typeface="Arial" panose="020B0604020202020204" pitchFamily="34" charset="0"/>
              <a:buChar char="•"/>
            </a:pPr>
            <a:r>
              <a:rPr lang="zh-CN" altLang="zh-CN" dirty="0"/>
              <a:t>主要实验使用最高严重程度5； </a:t>
            </a:r>
          </a:p>
          <a:p>
            <a:pPr marL="342900" lvl="0" indent="-342900">
              <a:buFont typeface="Arial" panose="020B0604020202020204" pitchFamily="34" charset="0"/>
              <a:buChar char="•"/>
            </a:pPr>
            <a:r>
              <a:rPr lang="zh-CN" altLang="zh-CN" dirty="0"/>
              <a:t>CIFAR-10-C和CIFAR-100-C每种腐蚀使用10,000张图像； </a:t>
            </a:r>
          </a:p>
          <a:p>
            <a:pPr marL="342900" lvl="0" indent="-342900">
              <a:buFont typeface="Arial" panose="020B0604020202020204" pitchFamily="34" charset="0"/>
              <a:buChar char="•"/>
            </a:pPr>
            <a:r>
              <a:rPr lang="zh-CN" altLang="zh-CN" dirty="0"/>
              <a:t>ImageNet-C每种腐蚀使用5,000张图像。 </a:t>
            </a:r>
          </a:p>
          <a:p>
            <a:pPr>
              <a:buNone/>
            </a:pPr>
            <a:r>
              <a:rPr lang="zh-CN" altLang="zh-CN" dirty="0"/>
              <a:t>实验采用在线CTTA设置：</a:t>
            </a:r>
          </a:p>
          <a:p>
            <a:pPr marL="342900" lvl="0" indent="-342900">
              <a:buFont typeface="Arial" panose="020B0604020202020204" pitchFamily="34" charset="0"/>
              <a:buChar char="•"/>
            </a:pPr>
            <a:r>
              <a:rPr lang="zh-CN" altLang="zh-CN" dirty="0"/>
              <a:t>不同腐蚀域依次到达，而不是单独适应每个域； </a:t>
            </a:r>
          </a:p>
          <a:p>
            <a:pPr marL="342900" lvl="0" indent="-342900">
              <a:buFont typeface="Arial" panose="020B0604020202020204" pitchFamily="34" charset="0"/>
              <a:buChar char="•"/>
            </a:pPr>
            <a:r>
              <a:rPr lang="zh-CN" altLang="zh-CN" dirty="0"/>
              <a:t>每个测试样本只能用于更新一次； </a:t>
            </a:r>
          </a:p>
          <a:p>
            <a:pPr marL="342900" lvl="0" indent="-342900">
              <a:buFont typeface="Arial" panose="020B0604020202020204" pitchFamily="34" charset="0"/>
              <a:buChar char="•"/>
            </a:pPr>
            <a:r>
              <a:rPr lang="zh-CN" altLang="zh-CN" dirty="0"/>
              <a:t>模型处理完当前腐蚀域后，继续用更新后的模型处理下一个腐蚀域。</a:t>
            </a:r>
            <a:endParaRPr lang="en-US" altLang="zh-CN" dirty="0"/>
          </a:p>
          <a:p>
            <a:pPr lvl="0"/>
            <a:r>
              <a:rPr lang="zh-CN" altLang="zh-CN" dirty="0"/>
              <a:t>分类骨干网络</a:t>
            </a:r>
            <a:r>
              <a:rPr lang="en-US" altLang="zh-CN" dirty="0"/>
              <a:t>(</a:t>
            </a:r>
            <a:r>
              <a:rPr lang="zh-CN" altLang="en-US" dirty="0"/>
              <a:t>模型</a:t>
            </a:r>
            <a:r>
              <a:rPr lang="en-US" altLang="zh-CN" dirty="0"/>
              <a:t>):</a:t>
            </a:r>
            <a:r>
              <a:rPr lang="zh-CN" altLang="zh-CN" dirty="0"/>
              <a:t>ResNet</a:t>
            </a:r>
            <a:r>
              <a:rPr lang="zh-CN" altLang="en-US" dirty="0"/>
              <a:t>、</a:t>
            </a:r>
            <a:r>
              <a:rPr lang="zh-CN" altLang="zh-CN" dirty="0"/>
              <a:t>ViT-base</a:t>
            </a:r>
          </a:p>
        </p:txBody>
      </p:sp>
      <p:sp>
        <p:nvSpPr>
          <p:cNvPr id="19" name="文本框 18">
            <a:extLst>
              <a:ext uri="{FF2B5EF4-FFF2-40B4-BE49-F238E27FC236}">
                <a16:creationId xmlns:a16="http://schemas.microsoft.com/office/drawing/2014/main" id="{C6F8D8BD-AB6F-3FA1-699F-BA4F751CCE10}"/>
              </a:ext>
            </a:extLst>
          </p:cNvPr>
          <p:cNvSpPr txBox="1"/>
          <p:nvPr/>
        </p:nvSpPr>
        <p:spPr>
          <a:xfrm>
            <a:off x="-51352" y="6452536"/>
            <a:ext cx="6208642" cy="400110"/>
          </a:xfrm>
          <a:prstGeom prst="rect">
            <a:avLst/>
          </a:prstGeom>
          <a:noFill/>
        </p:spPr>
        <p:txBody>
          <a:bodyPr wrap="square">
            <a:spAutoFit/>
          </a:bodyPr>
          <a:lstStyle/>
          <a:p>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hlinkClick r:id="rId2"/>
              </a:rPr>
              <a:t>https://ojs.aaai.org/index.php/AAAI/article/view/39989</a:t>
            </a:r>
            <a:endParaRPr lang="zh-CN" altLang="en-US" dirty="0"/>
          </a:p>
        </p:txBody>
      </p:sp>
    </p:spTree>
    <p:extLst>
      <p:ext uri="{BB962C8B-B14F-4D97-AF65-F5344CB8AC3E}">
        <p14:creationId xmlns:p14="http://schemas.microsoft.com/office/powerpoint/2010/main" val="3885106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FA2AAE9C-F121-AB01-C209-0A2FD2039EC2}"/>
              </a:ext>
            </a:extLst>
          </p:cNvPr>
          <p:cNvSpPr>
            <a:spLocks noGrp="1"/>
          </p:cNvSpPr>
          <p:nvPr>
            <p:ph type="sldNum" sz="quarter" idx="12"/>
          </p:nvPr>
        </p:nvSpPr>
        <p:spPr/>
        <p:txBody>
          <a:bodyPr/>
          <a:lstStyle/>
          <a:p>
            <a:fld id="{A256B01D-A149-D441-BBAD-2ADDF289A053}" type="slidenum">
              <a:rPr kumimoji="1" lang="zh-CN" altLang="en-US" smtClean="0"/>
              <a:t>9</a:t>
            </a:fld>
            <a:endParaRPr kumimoji="1" lang="zh-CN" altLang="en-US" dirty="0"/>
          </a:p>
        </p:txBody>
      </p:sp>
      <p:pic>
        <p:nvPicPr>
          <p:cNvPr id="4" name="图片 3">
            <a:extLst>
              <a:ext uri="{FF2B5EF4-FFF2-40B4-BE49-F238E27FC236}">
                <a16:creationId xmlns:a16="http://schemas.microsoft.com/office/drawing/2014/main" id="{9F19315E-E990-C23B-5DD8-ABC3200CABFE}"/>
              </a:ext>
            </a:extLst>
          </p:cNvPr>
          <p:cNvPicPr>
            <a:picLocks noChangeAspect="1"/>
          </p:cNvPicPr>
          <p:nvPr/>
        </p:nvPicPr>
        <p:blipFill>
          <a:blip r:embed="rId3"/>
          <a:stretch>
            <a:fillRect/>
          </a:stretch>
        </p:blipFill>
        <p:spPr>
          <a:xfrm>
            <a:off x="195055" y="819825"/>
            <a:ext cx="10968246" cy="4068454"/>
          </a:xfrm>
          <a:prstGeom prst="rect">
            <a:avLst/>
          </a:prstGeom>
        </p:spPr>
      </p:pic>
      <p:pic>
        <p:nvPicPr>
          <p:cNvPr id="6" name="图片 5">
            <a:extLst>
              <a:ext uri="{FF2B5EF4-FFF2-40B4-BE49-F238E27FC236}">
                <a16:creationId xmlns:a16="http://schemas.microsoft.com/office/drawing/2014/main" id="{D660CACF-77DE-7EFA-C78F-3995E36E5E57}"/>
              </a:ext>
            </a:extLst>
          </p:cNvPr>
          <p:cNvPicPr>
            <a:picLocks noChangeAspect="1"/>
          </p:cNvPicPr>
          <p:nvPr/>
        </p:nvPicPr>
        <p:blipFill>
          <a:blip r:embed="rId4"/>
          <a:stretch>
            <a:fillRect/>
          </a:stretch>
        </p:blipFill>
        <p:spPr>
          <a:xfrm>
            <a:off x="0" y="4967140"/>
            <a:ext cx="12192000" cy="774364"/>
          </a:xfrm>
          <a:prstGeom prst="rect">
            <a:avLst/>
          </a:prstGeom>
        </p:spPr>
      </p:pic>
      <p:sp>
        <p:nvSpPr>
          <p:cNvPr id="8" name="文本框 7">
            <a:extLst>
              <a:ext uri="{FF2B5EF4-FFF2-40B4-BE49-F238E27FC236}">
                <a16:creationId xmlns:a16="http://schemas.microsoft.com/office/drawing/2014/main" id="{DEBE33C6-A4D6-9741-65CB-B48EB7D88D36}"/>
              </a:ext>
            </a:extLst>
          </p:cNvPr>
          <p:cNvSpPr txBox="1"/>
          <p:nvPr/>
        </p:nvSpPr>
        <p:spPr>
          <a:xfrm>
            <a:off x="259827" y="111939"/>
            <a:ext cx="6105938" cy="707886"/>
          </a:xfrm>
          <a:prstGeom prst="rect">
            <a:avLst/>
          </a:prstGeom>
          <a:noFill/>
        </p:spPr>
        <p:txBody>
          <a:bodyPr wrap="square">
            <a:spAutoFit/>
          </a:bodyPr>
          <a:lstStyle/>
          <a:p>
            <a:r>
              <a:rPr lang="en-US" altLang="zh-CN" sz="4000" b="1" dirty="0">
                <a:solidFill>
                  <a:srgbClr val="000000"/>
                </a:solidFill>
                <a:latin typeface="Arial"/>
                <a:ea typeface="微软雅黑"/>
              </a:rPr>
              <a:t>Table</a:t>
            </a:r>
            <a:r>
              <a:rPr lang="en-US" altLang="zh-CN" sz="2800" b="1" dirty="0">
                <a:latin typeface="Cascadia Code" panose="020B0609020000020004" pitchFamily="49" charset="0"/>
                <a:ea typeface="Cascadia Code" panose="020B0609020000020004" pitchFamily="49" charset="0"/>
                <a:cs typeface="Cascadia Code" panose="020B0609020000020004" pitchFamily="49" charset="0"/>
              </a:rPr>
              <a:t> </a:t>
            </a:r>
            <a:r>
              <a:rPr lang="en-US" altLang="zh-CN" sz="4000" b="1" dirty="0">
                <a:solidFill>
                  <a:srgbClr val="000000"/>
                </a:solidFill>
                <a:latin typeface="Arial"/>
                <a:ea typeface="微软雅黑"/>
              </a:rPr>
              <a:t>1</a:t>
            </a:r>
            <a:endParaRPr lang="zh-CN" altLang="en-US" sz="4000" b="1" dirty="0">
              <a:solidFill>
                <a:srgbClr val="000000"/>
              </a:solidFill>
              <a:latin typeface="Arial"/>
              <a:ea typeface="微软雅黑"/>
            </a:endParaRPr>
          </a:p>
        </p:txBody>
      </p:sp>
      <p:sp>
        <p:nvSpPr>
          <p:cNvPr id="10" name="文本框 9">
            <a:extLst>
              <a:ext uri="{FF2B5EF4-FFF2-40B4-BE49-F238E27FC236}">
                <a16:creationId xmlns:a16="http://schemas.microsoft.com/office/drawing/2014/main" id="{4CCDC647-4670-9567-9F4B-797D297A5DA7}"/>
              </a:ext>
            </a:extLst>
          </p:cNvPr>
          <p:cNvSpPr txBox="1"/>
          <p:nvPr/>
        </p:nvSpPr>
        <p:spPr>
          <a:xfrm>
            <a:off x="0" y="6421167"/>
            <a:ext cx="7555395" cy="400110"/>
          </a:xfrm>
          <a:prstGeom prst="rect">
            <a:avLst/>
          </a:prstGeom>
          <a:noFill/>
        </p:spPr>
        <p:txBody>
          <a:bodyPr wrap="square">
            <a:spAutoFit/>
          </a:bodyPr>
          <a:lstStyle/>
          <a:p>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hlinkClick r:id="rId5"/>
              </a:rPr>
              <a:t>https://ojs.aaai.org/index.php/AAAI/article/view/39989</a:t>
            </a:r>
            <a:endParaRPr lang="zh-CN" altLang="en-US" dirty="0"/>
          </a:p>
        </p:txBody>
      </p:sp>
    </p:spTree>
    <p:extLst>
      <p:ext uri="{BB962C8B-B14F-4D97-AF65-F5344CB8AC3E}">
        <p14:creationId xmlns:p14="http://schemas.microsoft.com/office/powerpoint/2010/main" val="1108694538"/>
      </p:ext>
    </p:extLst>
  </p:cSld>
  <p:clrMapOvr>
    <a:overrideClrMapping bg1="lt1" tx1="dk1" bg2="lt2" tx2="dk2" accent1="accent1" accent2="accent2" accent3="accent3" accent4="accent4" accent5="accent5" accent6="accent6" hlink="hlink" folHlink="folHlink"/>
  </p:clrMapOvr>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signed by iSlide">
  <a:themeElements>
    <a:clrScheme name="iSlide">
      <a:dk1>
        <a:srgbClr val="000000"/>
      </a:dk1>
      <a:lt1>
        <a:srgbClr val="FFFFFF"/>
      </a:lt1>
      <a:dk2>
        <a:srgbClr val="778495"/>
      </a:dk2>
      <a:lt2>
        <a:srgbClr val="F0F0F0"/>
      </a:lt2>
      <a:accent1>
        <a:srgbClr val="005CB0"/>
      </a:accent1>
      <a:accent2>
        <a:srgbClr val="00A4DE"/>
      </a:accent2>
      <a:accent3>
        <a:srgbClr val="0037C9"/>
      </a:accent3>
      <a:accent4>
        <a:srgbClr val="3F9DFF"/>
      </a:accent4>
      <a:accent5>
        <a:srgbClr val="79808B"/>
      </a:accent5>
      <a:accent6>
        <a:srgbClr val="959BA4"/>
      </a:accent6>
      <a:hlink>
        <a:srgbClr val="4472C4"/>
      </a:hlink>
      <a:folHlink>
        <a:srgbClr val="BFBFBF"/>
      </a:folHlink>
    </a:clrScheme>
    <a:fontScheme name="iSlide">
      <a:majorFont>
        <a:latin typeface="Arial"/>
        <a:ea typeface="微软雅黑"/>
        <a:cs typeface=""/>
      </a:majorFont>
      <a:minorFont>
        <a:latin typeface="Arial"/>
        <a:ea typeface="微软雅黑"/>
        <a:cs typeface=""/>
      </a:minorFont>
    </a:fontScheme>
    <a:fmtScheme name="iSlid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349</TotalTime>
  <Words>1534</Words>
  <Application>Microsoft Office PowerPoint</Application>
  <PresentationFormat>宽屏</PresentationFormat>
  <Paragraphs>105</Paragraphs>
  <Slides>28</Slides>
  <Notes>1</Notes>
  <HiddenSlides>0</HiddenSlides>
  <MMClips>0</MMClips>
  <ScaleCrop>false</ScaleCrop>
  <HeadingPairs>
    <vt:vector size="6" baseType="variant">
      <vt:variant>
        <vt:lpstr>已用的字体</vt:lpstr>
      </vt:variant>
      <vt:variant>
        <vt:i4>10</vt:i4>
      </vt:variant>
      <vt:variant>
        <vt:lpstr>主题</vt:lpstr>
      </vt:variant>
      <vt:variant>
        <vt:i4>3</vt:i4>
      </vt:variant>
      <vt:variant>
        <vt:lpstr>幻灯片标题</vt:lpstr>
      </vt:variant>
      <vt:variant>
        <vt:i4>28</vt:i4>
      </vt:variant>
    </vt:vector>
  </HeadingPairs>
  <TitlesOfParts>
    <vt:vector size="41" baseType="lpstr">
      <vt:lpstr>等线</vt:lpstr>
      <vt:lpstr>等线 Light</vt:lpstr>
      <vt:lpstr>华文隶书</vt:lpstr>
      <vt:lpstr>隶书</vt:lpstr>
      <vt:lpstr>微软雅黑</vt:lpstr>
      <vt:lpstr>Arial</vt:lpstr>
      <vt:lpstr>Cambria</vt:lpstr>
      <vt:lpstr>Cascadia Code</vt:lpstr>
      <vt:lpstr>Times New Roman</vt:lpstr>
      <vt:lpstr>Wingdings</vt:lpstr>
      <vt:lpstr>Office 主题​​</vt:lpstr>
      <vt:lpstr>自定义设计方案</vt:lpstr>
      <vt:lpstr>Designed by iSlide</vt:lpstr>
      <vt:lpstr>PowerPoint 演示文稿</vt:lpstr>
      <vt:lpstr>汇报内容：</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Hong Tao</dc:creator>
  <cp:lastModifiedBy>r W</cp:lastModifiedBy>
  <cp:revision>41</cp:revision>
  <dcterms:created xsi:type="dcterms:W3CDTF">2020-11-02T08:12:00Z</dcterms:created>
  <dcterms:modified xsi:type="dcterms:W3CDTF">2026-08-02T08:55:35Z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4C9128420F2C449B8DB1D2CD353813ED_13</vt:lpwstr>
  </property>
</Properties>
</file>