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A1A1A"/>
                </a:solidFill>
                <a:latin typeface="Cambria" panose="02040503050406030204"/>
                <a:ea typeface="微软雅黑" panose="020B0503020204020204" pitchFamily="34" charset="-122"/>
              </a:rPr>
              <a:t>YOLO小组组会汇报</a:t>
            </a:r>
            <a:endParaRPr sz="3600" b="1">
              <a:solidFill>
                <a:srgbClr val="1A1A1A"/>
              </a:solidFill>
              <a:latin typeface="Cambria" panose="02040503050406030204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26521" y="4058941"/>
            <a:ext cx="4355465" cy="113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>
                <a:solidFill>
                  <a:srgbClr val="485C80"/>
                </a:solidFill>
                <a:latin typeface="Cambria" panose="02040503050406030204"/>
                <a:ea typeface="微软雅黑" panose="020B0503020204020204" pitchFamily="34" charset="-122"/>
              </a:rPr>
              <a:t>汇报人：王宏恩</a:t>
            </a:r>
            <a:endParaRPr sz="2000">
              <a:solidFill>
                <a:srgbClr val="485C80"/>
              </a:solidFill>
              <a:latin typeface="Cambria" panose="02040503050406030204"/>
              <a:ea typeface="微软雅黑" panose="020B0503020204020204" pitchFamily="34" charset="-122"/>
            </a:endParaRPr>
          </a:p>
          <a:p>
            <a:pPr algn="ctr"/>
            <a:r>
              <a:rPr sz="2000">
                <a:solidFill>
                  <a:srgbClr val="485C80"/>
                </a:solidFill>
                <a:latin typeface="Cambria" panose="02040503050406030204"/>
              </a:rPr>
              <a:t>2026.07.12</a:t>
            </a:r>
            <a:endParaRPr sz="2000">
              <a:solidFill>
                <a:srgbClr val="485C80"/>
              </a:solidFill>
              <a:latin typeface="Cambria" panose="02040503050406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04 写方法论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10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10_shape8_图片 7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000" y="997790"/>
            <a:ext cx="7200000" cy="1604419"/>
          </a:xfrm>
          <a:prstGeom prst="rect">
            <a:avLst/>
          </a:prstGeom>
        </p:spPr>
      </p:pic>
      <p:pic>
        <p:nvPicPr>
          <p:cNvPr id="6" name="Picture 5" descr="slide10_shape9_图片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000" y="2975516"/>
            <a:ext cx="6800000" cy="304896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04 写方法论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11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11_shape2_图片 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000" y="1071053"/>
            <a:ext cx="6800000" cy="37578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04 写方法论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12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12_shape2_图片 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8230" y="1000000"/>
            <a:ext cx="7103539" cy="4600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05 未来规划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13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0000" y="1100000"/>
            <a:ext cx="10800000" cy="4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1、Visio图方面还有需要改进之处，首先对于立体图的绘制明显薄弱，第二，对于整体的架构图优化之处有很多，例如排布，颜色，以及对如改进后的C2PSA、C3K2改进后的内部结构图没有画出</a:t>
            </a:r>
            <a:endParaRPr sz="160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  <a:p>
            <a:pPr algn="l"/>
            <a:r>
              <a:rPr sz="160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2、对于论文的提交整个流程还需要学习，随时关注审稿人的回复，如果有空需要系统性至少过一遍LaTex，学习一下TeXstudio的使用</a:t>
            </a:r>
            <a:endParaRPr sz="160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  <a:p>
            <a:pPr algn="l"/>
            <a:r>
              <a:rPr sz="160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3、虽然写出了脚本，但是对于他的报错机制以及问题没有很明白，接下来，需要研究一下</a:t>
            </a:r>
            <a:endParaRPr sz="160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  <a:p>
            <a:pPr algn="l"/>
            <a:r>
              <a:rPr sz="160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4、对于方法论感觉自己还是读得不透，所以只能写的很浅显，接下来还是要精读论文，一有空就精读</a:t>
            </a:r>
            <a:endParaRPr sz="160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A1A1A"/>
                </a:solidFill>
                <a:latin typeface="Cambria" panose="02040503050406030204"/>
              </a:rPr>
              <a:t>Q &amp; A</a:t>
            </a:r>
            <a:endParaRPr sz="5400" b="1">
              <a:solidFill>
                <a:srgbClr val="1A1A1A"/>
              </a:solidFill>
              <a:latin typeface="Cambria" panose="0204050305040603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65075" y="3469117"/>
            <a:ext cx="2116990" cy="76944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600">
                <a:solidFill>
                  <a:srgbClr val="485C80"/>
                </a:solidFill>
                <a:latin typeface="Cambria" panose="02040503050406030204"/>
              </a:rPr>
              <a:t>Thanks!</a:t>
            </a:r>
            <a:endParaRPr sz="3600">
              <a:solidFill>
                <a:srgbClr val="485C80"/>
              </a:solidFill>
              <a:latin typeface="Cambria" panose="02040503050406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00000" y="4800000"/>
            <a:ext cx="6000000" cy="8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感谢各位老师和同学批评指正</a:t>
            </a:r>
            <a:endParaRPr sz="18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24800" y="3707"/>
            <a:ext cx="8228012" cy="108839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600" b="1">
                <a:latin typeface="Times New Roman" panose="02020603050405020304"/>
                <a:ea typeface="微软雅黑" panose="020B0503020204020204" pitchFamily="34" charset="-122"/>
              </a:rPr>
              <a:t>汇报内容：</a:t>
            </a:r>
            <a:endParaRPr sz="3600" b="1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latin typeface="Times New Roman" panose="02020603050405020304"/>
                <a:ea typeface="微软雅黑" panose="020B0503020204020204" pitchFamily="34" charset="-122"/>
              </a:rPr>
              <a:t>内容1：学习并绘制Visio图</a:t>
            </a:r>
            <a:endParaRPr sz="2000" b="1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3405" y="2144125"/>
            <a:ext cx="11192510" cy="6629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latin typeface="Times New Roman" panose="02020603050405020304"/>
                <a:ea typeface="微软雅黑" panose="020B0503020204020204" pitchFamily="34" charset="-122"/>
              </a:rPr>
              <a:t>内容2：提交论文</a:t>
            </a:r>
            <a:endParaRPr sz="2000" b="1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405" y="2935065"/>
            <a:ext cx="11192510" cy="6629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latin typeface="Times New Roman" panose="02020603050405020304"/>
                <a:ea typeface="微软雅黑" panose="020B0503020204020204" pitchFamily="34" charset="-122"/>
              </a:rPr>
              <a:t>内容3：实验进展</a:t>
            </a:r>
            <a:endParaRPr sz="2000" b="1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405" y="3726005"/>
            <a:ext cx="11192510" cy="6629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latin typeface="Times New Roman" panose="02020603050405020304"/>
                <a:ea typeface="微软雅黑" panose="020B0503020204020204" pitchFamily="34" charset="-122"/>
              </a:rPr>
              <a:t>内容4：写方法论</a:t>
            </a:r>
            <a:endParaRPr sz="2000" b="1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405" y="4516945"/>
            <a:ext cx="11192510" cy="6629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latin typeface="Times New Roman" panose="02020603050405020304"/>
                <a:ea typeface="微软雅黑" panose="020B0503020204020204" pitchFamily="34" charset="-122"/>
              </a:rPr>
              <a:t>内容5：未来规划</a:t>
            </a:r>
            <a:endParaRPr sz="2000" b="1">
              <a:latin typeface="Times New Roman" panose="020206030504050203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01 学习并绘制Visio图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3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3_shape11_图片 1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000" y="2008361"/>
            <a:ext cx="5500000" cy="2483277"/>
          </a:xfrm>
          <a:prstGeom prst="rect">
            <a:avLst/>
          </a:prstGeom>
        </p:spPr>
      </p:pic>
      <p:pic>
        <p:nvPicPr>
          <p:cNvPr id="6" name="Picture 5" descr="slide3_shape17_图片 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8865" y="900000"/>
            <a:ext cx="2482269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01 学习并绘制Visio图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4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4_shape2_图片 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000" y="1077778"/>
            <a:ext cx="11000000" cy="46444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01 学习并绘制Visio图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5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5_shape2_图片 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000" y="1094581"/>
            <a:ext cx="6499999" cy="461083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01 学习并绘制Visio图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6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6_shape2_图片 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000" y="1390645"/>
            <a:ext cx="11700000" cy="29187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02 提交论文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7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7_shape5_图片 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159" y="1000000"/>
            <a:ext cx="9103682" cy="5200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03 实验进展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8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8_shape5_图片 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2509" y="950000"/>
            <a:ext cx="4194982" cy="380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000" y="4900000"/>
            <a:ext cx="11200000" cy="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发现对于yolo的s规模的模型，大部分在跑tomato数据集的时候会报一样的错误，总是停，所以就用ai写了个脚本，让训练脚本开机自启动，自动检测异常，一旦报错就或异常就停止训练，自动重新启动并跳过该报错的批次</a:t>
            </a:r>
            <a:endParaRPr sz="140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04 写方法论</a:t>
            </a:r>
            <a:endParaRPr sz="2400" b="1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9</a:t>
            </a:r>
            <a:endParaRPr sz="20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  <a:endParaRPr sz="1200">
              <a:solidFill>
                <a:srgbClr val="485C8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pic>
        <p:nvPicPr>
          <p:cNvPr id="5" name="Picture 4" descr="slide9_shape2_图片 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0000" y="1055556"/>
            <a:ext cx="7000000" cy="3888888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691</Words>
  <Application>WPS 演示</Application>
  <PresentationFormat>宽屏</PresentationFormat>
  <Paragraphs>98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等线</vt:lpstr>
      <vt:lpstr>Arial Unicode MS</vt:lpstr>
      <vt:lpstr>等线 Light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安之若素</cp:lastModifiedBy>
  <cp:revision>32</cp:revision>
  <dcterms:created xsi:type="dcterms:W3CDTF">2020-11-02T08:12:00Z</dcterms:created>
  <dcterms:modified xsi:type="dcterms:W3CDTF">2026-07-12T09:22:04Z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80CD039EF345436FA201B2306AB38334_13</vt:lpwstr>
  </property>
</Properties>
</file>