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1.xml" ContentType="application/vnd.openxmlformats-officedocument.presentationml.tags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2"/>
  </p:sldMasterIdLst>
  <p:notesMasterIdLst>
    <p:notesMasterId r:id="rId15"/>
  </p:notesMasterIdLst>
  <p:sldIdLst>
    <p:sldId id="256" r:id="rId3"/>
    <p:sldId id="257" r:id="rId4"/>
    <p:sldId id="258" r:id="rId5"/>
    <p:sldId id="259" r:id="rId6"/>
    <p:sldId id="272" r:id="rId7"/>
    <p:sldId id="273" r:id="rId8"/>
    <p:sldId id="274" r:id="rId9"/>
    <p:sldId id="262" r:id="rId10"/>
    <p:sldId id="263" r:id="rId11"/>
    <p:sldId id="264" r:id="rId12"/>
    <p:sldId id="268" r:id="rId13"/>
    <p:sldId id="269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75" d="100"/>
          <a:sy n="75" d="100"/>
        </p:scale>
        <p:origin x="84" y="6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  <a:t>2026/7/19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1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lstStyle/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9905" y="1463040"/>
            <a:ext cx="8648065" cy="184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1A1A1A"/>
                </a:solidFill>
                <a:latin typeface="Cambria" panose="02040503050406030204"/>
                <a:ea typeface="微软雅黑" panose="020B0503020204020204" pitchFamily="34" charset="-122"/>
              </a:rPr>
              <a:t>YOLO小组组会汇报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26521" y="4058941"/>
            <a:ext cx="43554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dirty="0" err="1">
                <a:solidFill>
                  <a:srgbClr val="485C80"/>
                </a:solidFill>
                <a:latin typeface="Cambria" panose="02040503050406030204"/>
                <a:ea typeface="微软雅黑" panose="020B0503020204020204" pitchFamily="34" charset="-122"/>
              </a:rPr>
              <a:t>汇报人：王宏恩</a:t>
            </a:r>
            <a:endParaRPr sz="2000" dirty="0">
              <a:solidFill>
                <a:srgbClr val="485C80"/>
              </a:solidFill>
              <a:latin typeface="Cambria" panose="02040503050406030204"/>
              <a:ea typeface="微软雅黑" panose="020B0503020204020204" pitchFamily="34" charset="-122"/>
            </a:endParaRPr>
          </a:p>
          <a:p>
            <a:pPr algn="ctr"/>
            <a:r>
              <a:rPr sz="2000" dirty="0">
                <a:solidFill>
                  <a:srgbClr val="485C80"/>
                </a:solidFill>
                <a:latin typeface="Cambria" panose="02040503050406030204"/>
              </a:rPr>
              <a:t>2026.07.1</a:t>
            </a:r>
            <a:r>
              <a:rPr lang="en-US" sz="2000" dirty="0">
                <a:solidFill>
                  <a:srgbClr val="485C80"/>
                </a:solidFill>
                <a:latin typeface="Cambria" panose="02040503050406030204"/>
              </a:rPr>
              <a:t>9</a:t>
            </a:r>
            <a:endParaRPr sz="2000" dirty="0">
              <a:solidFill>
                <a:srgbClr val="485C80"/>
              </a:solidFill>
              <a:latin typeface="Cambria" panose="0204050305040603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04 </a:t>
            </a:r>
            <a:r>
              <a:rPr sz="2400" b="1" dirty="0" err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写</a:t>
            </a:r>
            <a:r>
              <a:rPr lang="en-US" altLang="zh-CN" sz="2400" b="1" dirty="0" err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introduction</a:t>
            </a:r>
            <a:endParaRPr sz="2400" b="1" dirty="0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5E475FD-7C8D-106C-138A-8863EBBB8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7428" y="943285"/>
            <a:ext cx="8657143" cy="497142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05 未来规划</a:t>
            </a: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13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100000"/>
            <a:ext cx="10800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1、Visio图方面还有需要改进之处，</a:t>
            </a:r>
            <a:endParaRPr lang="en-US" sz="1600" dirty="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  <a:p>
            <a:pPr algn="l"/>
            <a:r>
              <a:rPr lang="en-US" altLang="zh-CN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2</a:t>
            </a:r>
            <a:r>
              <a:rPr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、对于论文的提交整个流程还需要学习，随时关注审稿人的回复</a:t>
            </a:r>
            <a:r>
              <a:rPr lang="zh-CN" altLang="en-US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，学</a:t>
            </a:r>
            <a:r>
              <a:rPr sz="1600" dirty="0" err="1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习一下TeXstudio的使用</a:t>
            </a:r>
            <a:endParaRPr sz="1600" dirty="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  <a:p>
            <a:pPr algn="l"/>
            <a:r>
              <a:rPr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3、</a:t>
            </a:r>
            <a:r>
              <a:rPr lang="zh-CN" altLang="en-US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有空研究一下实验</a:t>
            </a:r>
            <a:r>
              <a:rPr sz="1600" dirty="0" err="1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报错机制以及</a:t>
            </a:r>
            <a:r>
              <a:rPr lang="zh-CN" altLang="en-US"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一些</a:t>
            </a:r>
            <a:r>
              <a:rPr sz="1600" dirty="0" err="1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问题没有很明白，接下来，需要研究一下</a:t>
            </a:r>
            <a:endParaRPr sz="1600" dirty="0">
              <a:solidFill>
                <a:srgbClr val="333333"/>
              </a:solidFill>
              <a:latin typeface="Times New Roman" panose="02020603050405020304"/>
              <a:ea typeface="微软雅黑" panose="020B0503020204020204" pitchFamily="34" charset="-122"/>
            </a:endParaRPr>
          </a:p>
          <a:p>
            <a:pPr algn="l"/>
            <a:r>
              <a:rPr sz="1600" dirty="0">
                <a:solidFill>
                  <a:srgbClr val="333333"/>
                </a:solidFill>
                <a:latin typeface="Times New Roman" panose="02020603050405020304"/>
                <a:ea typeface="微软雅黑" panose="020B0503020204020204" pitchFamily="34" charset="-122"/>
              </a:rPr>
              <a:t>4、对于方法论感觉自己还是读得不透，所以只能写的很浅显，接下来还是要精读论文，一有空就精读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A1A1A"/>
                </a:solidFill>
                <a:latin typeface="Cambria" panose="02040503050406030204"/>
              </a:rPr>
              <a:t>Q &amp; 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65075" y="3469117"/>
            <a:ext cx="2116990" cy="76944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600">
                <a:solidFill>
                  <a:srgbClr val="485C80"/>
                </a:solidFill>
                <a:latin typeface="Cambria" panose="02040503050406030204"/>
              </a:rPr>
              <a:t>Thanks!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00000" y="4800000"/>
            <a:ext cx="6000000" cy="8000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18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感谢各位老师和同学批评指正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4800" y="3707"/>
            <a:ext cx="8228012" cy="108839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600" b="1">
                <a:latin typeface="Times New Roman" panose="02020603050405020304"/>
                <a:ea typeface="微软雅黑" panose="020B0503020204020204" pitchFamily="34" charset="-122"/>
              </a:rPr>
              <a:t>汇报内容：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3405" y="1484600"/>
            <a:ext cx="3166380" cy="40011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 dirty="0">
                <a:latin typeface="Times New Roman" panose="02020603050405020304"/>
                <a:ea typeface="微软雅黑" panose="020B0503020204020204" pitchFamily="34" charset="-122"/>
              </a:rPr>
              <a:t>内容1：</a:t>
            </a:r>
            <a:r>
              <a:rPr lang="zh-CN" altLang="en-US" sz="2000" b="1" dirty="0">
                <a:latin typeface="Times New Roman" panose="02020603050405020304"/>
                <a:ea typeface="微软雅黑" panose="020B0503020204020204" pitchFamily="34" charset="-122"/>
              </a:rPr>
              <a:t>优化</a:t>
            </a:r>
            <a:r>
              <a:rPr sz="2000" b="1" dirty="0" err="1">
                <a:latin typeface="Times New Roman" panose="02020603050405020304"/>
                <a:ea typeface="微软雅黑" panose="020B0503020204020204" pitchFamily="34" charset="-122"/>
              </a:rPr>
              <a:t>Visio图</a:t>
            </a:r>
            <a:r>
              <a:rPr lang="zh-CN" altLang="en-US" sz="2000" b="1" dirty="0">
                <a:latin typeface="Times New Roman" panose="02020603050405020304"/>
                <a:ea typeface="微软雅黑" panose="020B0503020204020204" pitchFamily="34" charset="-122"/>
              </a:rPr>
              <a:t>方法论</a:t>
            </a:r>
            <a:endParaRPr sz="20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3405" y="2275540"/>
            <a:ext cx="2121093" cy="40011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 dirty="0">
                <a:latin typeface="Times New Roman" panose="02020603050405020304"/>
                <a:ea typeface="微软雅黑" panose="020B0503020204020204" pitchFamily="34" charset="-122"/>
              </a:rPr>
              <a:t>内容2：</a:t>
            </a:r>
            <a:r>
              <a:rPr lang="zh-CN" altLang="en-US" sz="2000" b="1" dirty="0">
                <a:latin typeface="Times New Roman" panose="02020603050405020304"/>
                <a:ea typeface="微软雅黑" panose="020B0503020204020204" pitchFamily="34" charset="-122"/>
              </a:rPr>
              <a:t>学习</a:t>
            </a:r>
            <a:r>
              <a:rPr lang="en-US" altLang="zh-CN" sz="2000" b="1" dirty="0">
                <a:latin typeface="Times New Roman" panose="02020603050405020304"/>
                <a:ea typeface="微软雅黑" panose="020B0503020204020204" pitchFamily="34" charset="-122"/>
              </a:rPr>
              <a:t>latex</a:t>
            </a:r>
            <a:endParaRPr sz="20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3405" y="2935065"/>
            <a:ext cx="11192510" cy="6629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>
                <a:latin typeface="Times New Roman" panose="02020603050405020304"/>
                <a:ea typeface="微软雅黑" panose="020B0503020204020204" pitchFamily="34" charset="-122"/>
              </a:rPr>
              <a:t>内容3：实验进展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3405" y="3857420"/>
            <a:ext cx="2699970" cy="40011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 dirty="0">
                <a:latin typeface="Times New Roman" panose="02020603050405020304"/>
                <a:ea typeface="微软雅黑" panose="020B0503020204020204" pitchFamily="34" charset="-122"/>
              </a:rPr>
              <a:t>内容4：</a:t>
            </a:r>
            <a:r>
              <a:rPr lang="zh-CN" altLang="en-US" sz="2000" b="1" dirty="0">
                <a:latin typeface="Times New Roman" panose="02020603050405020304"/>
                <a:ea typeface="微软雅黑" panose="020B0503020204020204" pitchFamily="34" charset="-122"/>
              </a:rPr>
              <a:t>写</a:t>
            </a:r>
            <a:r>
              <a:rPr lang="en-US" altLang="zh-CN" sz="2000" b="1" dirty="0">
                <a:latin typeface="Times New Roman" panose="02020603050405020304"/>
                <a:ea typeface="微软雅黑" panose="020B0503020204020204" pitchFamily="34" charset="-122"/>
              </a:rPr>
              <a:t>introduction</a:t>
            </a:r>
            <a:endParaRPr sz="2000" b="1" dirty="0"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3405" y="4516945"/>
            <a:ext cx="11192510" cy="66294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l"/>
            <a:r>
              <a:rPr sz="2000" b="1" dirty="0">
                <a:latin typeface="Times New Roman" panose="02020603050405020304"/>
                <a:ea typeface="微软雅黑" panose="020B0503020204020204" pitchFamily="34" charset="-122"/>
              </a:rPr>
              <a:t>内容5：未来规划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01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优化</a:t>
            </a:r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Visio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图方法论</a:t>
            </a:r>
            <a:endParaRPr sz="2400" b="1" dirty="0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B6143F0-3799-861E-A3AC-48441CE7E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2190" y="929000"/>
            <a:ext cx="8247619" cy="500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01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优化</a:t>
            </a:r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Visio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图方法论</a:t>
            </a:r>
            <a:endParaRPr sz="2400" b="1" dirty="0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1D96F3-7ABA-67AE-C47C-A7954B534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047" y="876619"/>
            <a:ext cx="5961905" cy="51047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01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优化</a:t>
            </a:r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Visio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图方法论</a:t>
            </a:r>
            <a:endParaRPr sz="2400" b="1" dirty="0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 panose="02020603050405020304"/>
              </a:rPr>
              <a:t>5</a:t>
            </a:r>
            <a:endParaRPr sz="2000" b="1" dirty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AFBAC0A-BD5F-8C7E-3861-073729EF3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5572" y="977900"/>
            <a:ext cx="9277927" cy="52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85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01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优化</a:t>
            </a:r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Visio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图方法论</a:t>
            </a:r>
            <a:endParaRPr sz="2400" b="1" dirty="0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 panose="02020603050405020304"/>
              </a:rPr>
              <a:t>6</a:t>
            </a:r>
            <a:endParaRPr sz="2000" b="1" dirty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B236757-1544-89BA-B2CA-310EA7456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0366" y="1231900"/>
            <a:ext cx="6824134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75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01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优化</a:t>
            </a:r>
            <a:r>
              <a:rPr lang="en-US" altLang="zh-CN" sz="2400" b="1" dirty="0">
                <a:latin typeface="Times New Roman" panose="02020603050405020304"/>
                <a:ea typeface="微软雅黑" panose="020B0503020204020204" pitchFamily="34" charset="-122"/>
              </a:rPr>
              <a:t>Visio</a:t>
            </a:r>
            <a:r>
              <a:rPr lang="zh-CN" altLang="en-US" sz="2400" b="1" dirty="0">
                <a:latin typeface="Times New Roman" panose="02020603050405020304"/>
                <a:ea typeface="微软雅黑" panose="020B0503020204020204" pitchFamily="34" charset="-122"/>
              </a:rPr>
              <a:t>图方法论</a:t>
            </a:r>
            <a:endParaRPr sz="2400" b="1" dirty="0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lang="en-US" sz="2000" b="1" dirty="0">
                <a:solidFill>
                  <a:srgbClr val="FFFFFF"/>
                </a:solidFill>
                <a:latin typeface="Times New Roman" panose="02020603050405020304"/>
              </a:rPr>
              <a:t>7</a:t>
            </a:r>
            <a:endParaRPr sz="2000" b="1" dirty="0">
              <a:solidFill>
                <a:srgbClr val="FFFFFF"/>
              </a:solidFill>
              <a:latin typeface="Times New Roman" panose="020206030504050203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25D9662-707E-C365-73D1-1DEDF3301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0" y="1092200"/>
            <a:ext cx="7175500" cy="5608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630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46040"/>
            <a:ext cx="1129284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02</a:t>
            </a:r>
            <a:r>
              <a:rPr lang="zh-CN" altLang="en-US"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学习</a:t>
            </a:r>
            <a:r>
              <a:rPr lang="en-US" altLang="zh-CN" sz="2400" b="1" dirty="0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latex</a:t>
            </a:r>
            <a:endParaRPr sz="2400" b="1" dirty="0">
              <a:solidFill>
                <a:srgbClr val="0F172A"/>
              </a:solidFill>
              <a:latin typeface="Times New Roman" panose="02020603050405020304"/>
              <a:ea typeface="微软雅黑" panose="020B0503020204020204" pitchFamily="34" charset="-122"/>
            </a:endParaRP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734BF88-038F-2F68-4B4B-64EF6BC11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0" y="1612600"/>
            <a:ext cx="8064500" cy="385494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0F172A"/>
                </a:solidFill>
                <a:latin typeface="Times New Roman" panose="02020603050405020304"/>
                <a:ea typeface="微软雅黑" panose="020B0503020204020204" pitchFamily="34" charset="-122"/>
              </a:rPr>
              <a:t>03 实验进展</a:t>
            </a:r>
          </a:p>
        </p:txBody>
      </p:sp>
      <p:sp>
        <p:nvSpPr>
          <p:cNvPr id="3" name="Oval 2"/>
          <p:cNvSpPr/>
          <p:nvPr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rgbClr val="1A5C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r>
              <a:rPr sz="2000" b="1">
                <a:solidFill>
                  <a:srgbClr val="FFFFFF"/>
                </a:solidFill>
                <a:latin typeface="Times New Roman" panose="02020603050405020304"/>
              </a:rPr>
              <a:t>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05886" y="6417850"/>
            <a:ext cx="2205685" cy="365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200">
                <a:solidFill>
                  <a:srgbClr val="485C80"/>
                </a:solidFill>
                <a:latin typeface="Times New Roman" panose="02020603050405020304"/>
                <a:ea typeface="微软雅黑" panose="020B0503020204020204" pitchFamily="34" charset="-122"/>
              </a:rPr>
              <a:t>YOLO小组组会汇报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657158E-C9E9-89BF-7BFE-BD8B69171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0" y="1050494"/>
            <a:ext cx="8928100" cy="4961387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141</Words>
  <Application>Microsoft Office PowerPoint</Application>
  <PresentationFormat>宽屏</PresentationFormat>
  <Paragraphs>44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1" baseType="lpstr">
      <vt:lpstr>等线</vt:lpstr>
      <vt:lpstr>等线 Light</vt:lpstr>
      <vt:lpstr>华文隶书</vt:lpstr>
      <vt:lpstr>隶书</vt:lpstr>
      <vt:lpstr>Arial</vt:lpstr>
      <vt:lpstr>Cambria</vt:lpstr>
      <vt:lpstr>Times New Roman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宏恩 王</cp:lastModifiedBy>
  <cp:revision>37</cp:revision>
  <dcterms:created xsi:type="dcterms:W3CDTF">2020-11-02T08:12:00Z</dcterms:created>
  <dcterms:modified xsi:type="dcterms:W3CDTF">2026-07-19T08:58:36Z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2052-12.1.0.23125</vt:lpwstr>
  </property>
  <property fmtid="{D5CDD505-2E9C-101B-9397-08002B2CF9AE}" pid="3" name="ICV">
    <vt:lpwstr>80CD039EF345436FA201B2306AB38334_13</vt:lpwstr>
  </property>
</Properties>
</file>