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72" r:id="rId7"/>
    <p:sldId id="273" r:id="rId8"/>
    <p:sldId id="262" r:id="rId9"/>
    <p:sldId id="263" r:id="rId10"/>
    <p:sldId id="264" r:id="rId11"/>
    <p:sldId id="268" r:id="rId12"/>
    <p:sldId id="269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700"/>
  </p:normalViewPr>
  <p:slideViewPr>
    <p:cSldViewPr snapToGrid="0" snapToObjects="1">
      <p:cViewPr varScale="1">
        <p:scale>
          <a:sx n="75" d="100"/>
          <a:sy n="75" d="100"/>
        </p:scale>
        <p:origin x="84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A1A1A"/>
                </a:solidFill>
                <a:latin typeface="Cambria" panose="02040503050406030204"/>
                <a:ea typeface="微软雅黑" panose="020B0503020204020204" pitchFamily="34" charset="-122"/>
              </a:rPr>
              <a:t>YOLO小组组会汇报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26521" y="4058941"/>
            <a:ext cx="43554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dirty="0" err="1">
                <a:solidFill>
                  <a:srgbClr val="485C80"/>
                </a:solidFill>
                <a:latin typeface="Cambria" panose="02040503050406030204"/>
                <a:ea typeface="微软雅黑" panose="020B0503020204020204" pitchFamily="34" charset="-122"/>
              </a:rPr>
              <a:t>汇报人：王宏恩</a:t>
            </a:r>
            <a:endParaRPr sz="2000" dirty="0">
              <a:solidFill>
                <a:srgbClr val="485C80"/>
              </a:solidFill>
              <a:latin typeface="Cambria" panose="02040503050406030204"/>
              <a:ea typeface="微软雅黑" panose="020B0503020204020204" pitchFamily="34" charset="-122"/>
            </a:endParaRPr>
          </a:p>
          <a:p>
            <a:pPr algn="ctr"/>
            <a:r>
              <a:rPr sz="2000" dirty="0">
                <a:solidFill>
                  <a:srgbClr val="485C80"/>
                </a:solidFill>
                <a:latin typeface="Cambria" panose="02040503050406030204"/>
              </a:rPr>
              <a:t>2026.07.</a:t>
            </a:r>
            <a:r>
              <a:rPr lang="en-US" sz="2000" dirty="0">
                <a:solidFill>
                  <a:srgbClr val="485C80"/>
                </a:solidFill>
                <a:latin typeface="Cambria" panose="02040503050406030204"/>
              </a:rPr>
              <a:t>26</a:t>
            </a:r>
            <a:endParaRPr sz="2000" dirty="0">
              <a:solidFill>
                <a:srgbClr val="485C80"/>
              </a:solidFill>
              <a:latin typeface="Cambria" panose="02040503050406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05 未来规划</a:t>
            </a:r>
          </a:p>
        </p:txBody>
      </p:sp>
      <p:sp>
        <p:nvSpPr>
          <p:cNvPr id="3" name="Oval 2"/>
          <p:cNvSpPr/>
          <p:nvPr/>
        </p:nvSpPr>
        <p:spPr>
          <a:xfrm>
            <a:off x="1" y="142240"/>
            <a:ext cx="657224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Times New Roman" panose="02020603050405020304"/>
              </a:rPr>
              <a:t>1</a:t>
            </a:r>
            <a:r>
              <a:rPr lang="en-US" sz="2000" b="1" dirty="0">
                <a:solidFill>
                  <a:srgbClr val="FFFFFF"/>
                </a:solidFill>
                <a:latin typeface="Times New Roman" panose="02020603050405020304"/>
              </a:rPr>
              <a:t>0</a:t>
            </a:r>
            <a:endParaRPr sz="2000" b="1" dirty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100000"/>
            <a:ext cx="10800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1、Visio图方面</a:t>
            </a:r>
            <a:r>
              <a:rPr lang="zh-CN" altLang="en-US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昨天进行了分析，感觉要改的地方不少</a:t>
            </a:r>
            <a:endParaRPr lang="en-US" sz="1600" dirty="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  <a:p>
            <a:pPr algn="l"/>
            <a:r>
              <a:rPr lang="en-US" altLang="zh-CN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2</a:t>
            </a:r>
            <a:r>
              <a:rPr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、对于论文的提交整个流程还需要学习</a:t>
            </a:r>
          </a:p>
          <a:p>
            <a:pPr algn="l"/>
            <a:r>
              <a:rPr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3、</a:t>
            </a:r>
            <a:r>
              <a:rPr lang="zh-CN" altLang="en-US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继续跑实验</a:t>
            </a:r>
            <a:endParaRPr sz="1600" dirty="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  <a:p>
            <a:pPr algn="l"/>
            <a:r>
              <a:rPr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4、</a:t>
            </a:r>
            <a:r>
              <a:rPr lang="zh-CN" altLang="en-US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完成接下来老师的任务</a:t>
            </a:r>
            <a:br>
              <a:rPr lang="en-US" altLang="zh-CN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</a:br>
            <a:r>
              <a:rPr lang="en-US" altLang="zh-CN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5</a:t>
            </a:r>
            <a:r>
              <a:rPr lang="zh-CN" altLang="en-US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、如果还有空的话，接下来就准备一下竞赛</a:t>
            </a:r>
            <a:endParaRPr sz="1600" dirty="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A1A1A"/>
                </a:solidFill>
                <a:latin typeface="Cambria" panose="02040503050406030204"/>
              </a:rP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65075" y="3469117"/>
            <a:ext cx="2116990" cy="76944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600">
                <a:solidFill>
                  <a:srgbClr val="485C80"/>
                </a:solidFill>
                <a:latin typeface="Cambria" panose="02040503050406030204"/>
              </a:rPr>
              <a:t>Thanks!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0000" y="4800000"/>
            <a:ext cx="6000000" cy="8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感谢各位老师和同学批评指正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800" y="3707"/>
            <a:ext cx="8228012" cy="10883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>
                <a:latin typeface="Times New Roman" panose="02020603050405020304"/>
                <a:ea typeface="微软雅黑" panose="020B0503020204020204" pitchFamily="34" charset="-122"/>
              </a:rPr>
              <a:t>汇报内容：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3405" y="1484600"/>
            <a:ext cx="7273530" cy="40011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内容1：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优化方法论，</a:t>
            </a:r>
            <a:r>
              <a:rPr lang="en-US" altLang="zh-CN" sz="2000" b="1" dirty="0">
                <a:latin typeface="Times New Roman" panose="02020603050405020304"/>
                <a:ea typeface="微软雅黑" panose="020B0503020204020204" pitchFamily="34" charset="-122"/>
              </a:rPr>
              <a:t>introduction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，写</a:t>
            </a:r>
            <a:r>
              <a:rPr lang="en-US" altLang="zh-CN" sz="2000" b="1" dirty="0" err="1">
                <a:latin typeface="Times New Roman" panose="02020603050405020304"/>
                <a:ea typeface="微软雅黑" panose="020B0503020204020204" pitchFamily="34" charset="-122"/>
              </a:rPr>
              <a:t>abstracte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，写</a:t>
            </a:r>
            <a:r>
              <a:rPr lang="en-US" altLang="zh-CN" sz="2000" b="1" dirty="0">
                <a:latin typeface="Times New Roman" panose="02020603050405020304"/>
                <a:ea typeface="微软雅黑" panose="020B0503020204020204" pitchFamily="34" charset="-122"/>
              </a:rPr>
              <a:t>relate work</a:t>
            </a:r>
            <a:endParaRPr sz="20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405" y="2275540"/>
            <a:ext cx="1595309" cy="40011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内容2：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投稿</a:t>
            </a:r>
            <a:endParaRPr sz="20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405" y="293506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内容3：实验进展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3405" y="3857420"/>
            <a:ext cx="2108269" cy="40011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内容4：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准备竞赛</a:t>
            </a:r>
            <a:endParaRPr sz="20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405" y="451694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内容5：未来规划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：优化方法论，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introduction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，写</a:t>
            </a:r>
            <a:r>
              <a:rPr lang="en-US" altLang="zh-CN" sz="2400" b="1" dirty="0" err="1">
                <a:latin typeface="Times New Roman" panose="02020603050405020304"/>
                <a:ea typeface="微软雅黑" panose="020B0503020204020204" pitchFamily="34" charset="-122"/>
              </a:rPr>
              <a:t>abstracte</a:t>
            </a:r>
            <a:endParaRPr lang="en-US" altLang="zh-CN" sz="24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C904B9D-B5EA-290F-8D08-CD47FAB8A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1" y="792875"/>
            <a:ext cx="10408462" cy="5624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：优化方法论，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introduction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，写</a:t>
            </a:r>
            <a:r>
              <a:rPr lang="en-US" altLang="zh-CN" sz="2400" b="1" dirty="0" err="1">
                <a:latin typeface="Times New Roman" panose="02020603050405020304"/>
                <a:ea typeface="微软雅黑" panose="020B0503020204020204" pitchFamily="34" charset="-122"/>
              </a:rPr>
              <a:t>abstracte</a:t>
            </a:r>
            <a:endParaRPr lang="en-US" altLang="zh-CN" sz="24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9604089-A081-B641-16FC-7D8AE6EC8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49" y="867528"/>
            <a:ext cx="8839646" cy="55503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：优化方法论，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introduction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，写</a:t>
            </a:r>
            <a:r>
              <a:rPr lang="en-US" altLang="zh-CN" sz="2400" b="1" dirty="0" err="1">
                <a:latin typeface="Times New Roman" panose="02020603050405020304"/>
                <a:ea typeface="微软雅黑" panose="020B0503020204020204" pitchFamily="34" charset="-122"/>
              </a:rPr>
              <a:t>abstracte</a:t>
            </a:r>
            <a:endParaRPr lang="en-US" altLang="zh-CN" sz="24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 panose="02020603050405020304"/>
              </a:rPr>
              <a:t>5</a:t>
            </a:r>
            <a:endParaRPr sz="2000" b="1" dirty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CB53467-D9BB-D9C0-38C3-9569D49C0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66" y="830957"/>
            <a:ext cx="9564534" cy="588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85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：优化方法论，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introduction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，写</a:t>
            </a:r>
            <a:r>
              <a:rPr lang="en-US" altLang="zh-CN" sz="2400" b="1" dirty="0" err="1">
                <a:latin typeface="Times New Roman" panose="02020603050405020304"/>
                <a:ea typeface="微软雅黑" panose="020B0503020204020204" pitchFamily="34" charset="-122"/>
              </a:rPr>
              <a:t>abstracte</a:t>
            </a:r>
            <a:endParaRPr lang="en-US" altLang="zh-CN" sz="24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 panose="02020603050405020304"/>
              </a:rPr>
              <a:t>6</a:t>
            </a:r>
            <a:endParaRPr sz="2000" b="1" dirty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59DCB55-B315-59E5-B3FE-8E25EEA23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87" y="1423707"/>
            <a:ext cx="10936226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7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02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投稿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CC16DD9-0B73-4E34-3636-5C276C7FB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39" y="863600"/>
            <a:ext cx="10000661" cy="58262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03 实验进展</a:t>
            </a: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95EA272-9CBE-F433-1A59-8DE39589EA07}"/>
              </a:ext>
            </a:extLst>
          </p:cNvPr>
          <p:cNvSpPr txBox="1"/>
          <p:nvPr/>
        </p:nvSpPr>
        <p:spPr>
          <a:xfrm>
            <a:off x="1066800" y="5507625"/>
            <a:ext cx="753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目前在跑</a:t>
            </a:r>
            <a:r>
              <a:rPr lang="en-US" altLang="zh-CN" dirty="0"/>
              <a:t>YOLOv9s,8</a:t>
            </a:r>
            <a:r>
              <a:rPr lang="zh-CN" altLang="en-US" dirty="0"/>
              <a:t>，</a:t>
            </a:r>
            <a:r>
              <a:rPr lang="en-US" altLang="zh-CN" dirty="0"/>
              <a:t>11</a:t>
            </a:r>
            <a:r>
              <a:rPr lang="zh-CN" altLang="en-US" dirty="0"/>
              <a:t>，</a:t>
            </a:r>
            <a:r>
              <a:rPr lang="en-US" altLang="zh-CN" dirty="0"/>
              <a:t>26</a:t>
            </a:r>
            <a:r>
              <a:rPr lang="zh-CN" altLang="en-US" dirty="0"/>
              <a:t>已经跑完了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0D0F8F9-5240-A8BD-B957-91D90D95C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" y="1042702"/>
            <a:ext cx="9740900" cy="38131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</a:t>
            </a:r>
            <a:r>
              <a:rPr lang="en-US"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5 </a:t>
            </a:r>
            <a:r>
              <a:rPr lang="zh-CN" altLang="en-US"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准备竞赛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CB00BFC-F105-A3A8-BA8A-7E833B044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" y="1279415"/>
            <a:ext cx="10994163" cy="387678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175</Words>
  <Application>Microsoft Office PowerPoint</Application>
  <PresentationFormat>宽屏</PresentationFormat>
  <Paragraphs>42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等线</vt:lpstr>
      <vt:lpstr>等线 Light</vt:lpstr>
      <vt:lpstr>华文隶书</vt:lpstr>
      <vt:lpstr>隶书</vt:lpstr>
      <vt:lpstr>Arial</vt:lpstr>
      <vt:lpstr>Cambria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宏恩 王</cp:lastModifiedBy>
  <cp:revision>39</cp:revision>
  <dcterms:created xsi:type="dcterms:W3CDTF">2020-11-02T08:12:00Z</dcterms:created>
  <dcterms:modified xsi:type="dcterms:W3CDTF">2026-07-26T09:00:00Z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80CD039EF345436FA201B2306AB38334_13</vt:lpwstr>
  </property>
</Properties>
</file>