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86" r:id="rId4"/>
  </p:sldMasterIdLst>
  <p:notesMasterIdLst>
    <p:notesMasterId r:id="rId14"/>
  </p:notesMasterIdLst>
  <p:sldIdLst>
    <p:sldId id="298" r:id="rId5"/>
    <p:sldId id="299" r:id="rId6"/>
    <p:sldId id="302" r:id="rId7"/>
    <p:sldId id="280" r:id="rId8"/>
    <p:sldId id="281" r:id="rId9"/>
    <p:sldId id="282" r:id="rId10"/>
    <p:sldId id="283" r:id="rId11"/>
    <p:sldId id="288" r:id="rId12"/>
    <p:sldId id="276" r:id="rId13"/>
    <p:sldId id="284" r:id="rId15"/>
    <p:sldId id="285" r:id="rId16"/>
    <p:sldId id="270" r:id="rId17"/>
    <p:sldId id="271" r:id="rId18"/>
    <p:sldId id="273" r:id="rId19"/>
    <p:sldId id="286" r:id="rId20"/>
    <p:sldId id="287" r:id="rId21"/>
    <p:sldId id="289" r:id="rId22"/>
    <p:sldId id="278" r:id="rId23"/>
    <p:sldId id="291" r:id="rId24"/>
    <p:sldId id="292" r:id="rId25"/>
    <p:sldId id="296" r:id="rId26"/>
    <p:sldId id="297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chuying" initials="k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1" Type="http://schemas.openxmlformats.org/officeDocument/2006/relationships/commentAuthors" Target="commentAuthors.xml"/><Relationship Id="rId30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4" Type="http://schemas.openxmlformats.org/officeDocument/2006/relationships/tags" Target="../tags/tag21.xml"/><Relationship Id="rId13" Type="http://schemas.openxmlformats.org/officeDocument/2006/relationships/tags" Target="../tags/tag20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tags" Target="../tags/tag48.xml"/><Relationship Id="rId7" Type="http://schemas.openxmlformats.org/officeDocument/2006/relationships/tags" Target="../tags/tag47.xml"/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tags" Target="../tags/tag56.xml"/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4" Type="http://schemas.openxmlformats.org/officeDocument/2006/relationships/tags" Target="../tags/tag62.xml"/><Relationship Id="rId13" Type="http://schemas.openxmlformats.org/officeDocument/2006/relationships/tags" Target="../tags/tag61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4" Type="http://schemas.openxmlformats.org/officeDocument/2006/relationships/tags" Target="../tags/tag75.xml"/><Relationship Id="rId13" Type="http://schemas.openxmlformats.org/officeDocument/2006/relationships/tags" Target="../tags/tag74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72.xml"/><Relationship Id="rId8" Type="http://schemas.openxmlformats.org/officeDocument/2006/relationships/tags" Target="../tags/tag171.xml"/><Relationship Id="rId7" Type="http://schemas.openxmlformats.org/officeDocument/2006/relationships/tags" Target="../tags/tag170.xml"/><Relationship Id="rId6" Type="http://schemas.openxmlformats.org/officeDocument/2006/relationships/tags" Target="../tags/tag169.xml"/><Relationship Id="rId5" Type="http://schemas.openxmlformats.org/officeDocument/2006/relationships/tags" Target="../tags/tag168.xml"/><Relationship Id="rId4" Type="http://schemas.openxmlformats.org/officeDocument/2006/relationships/tags" Target="../tags/tag167.xml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76.xml"/><Relationship Id="rId4" Type="http://schemas.openxmlformats.org/officeDocument/2006/relationships/tags" Target="../tags/tag175.xml"/><Relationship Id="rId3" Type="http://schemas.openxmlformats.org/officeDocument/2006/relationships/tags" Target="../tags/tag174.xml"/><Relationship Id="rId2" Type="http://schemas.openxmlformats.org/officeDocument/2006/relationships/tags" Target="../tags/tag173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79.xml"/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92.xml"/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image" Target="../media/image1.png"/><Relationship Id="rId2" Type="http://schemas.openxmlformats.org/officeDocument/2006/relationships/tags" Target="../tags/tag189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image" Target="../media/image1.png"/><Relationship Id="rId2" Type="http://schemas.openxmlformats.org/officeDocument/2006/relationships/tags" Target="../tags/tag193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98.xml"/><Relationship Id="rId4" Type="http://schemas.openxmlformats.org/officeDocument/2006/relationships/tags" Target="../tags/tag197.xml"/><Relationship Id="rId3" Type="http://schemas.openxmlformats.org/officeDocument/2006/relationships/image" Target="../media/image1.png"/><Relationship Id="rId2" Type="http://schemas.openxmlformats.org/officeDocument/2006/relationships/tags" Target="../tags/tag196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tags" Target="../tags/tag200.xml"/><Relationship Id="rId2" Type="http://schemas.openxmlformats.org/officeDocument/2006/relationships/tags" Target="../tags/tag199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image" Target="../media/image3.png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image" Target="../media/image2.png"/><Relationship Id="rId2" Type="http://schemas.openxmlformats.org/officeDocument/2006/relationships/tags" Target="../tags/tag221.xml"/><Relationship Id="rId12" Type="http://schemas.openxmlformats.org/officeDocument/2006/relationships/tags" Target="../tags/tag228.xml"/><Relationship Id="rId11" Type="http://schemas.openxmlformats.org/officeDocument/2006/relationships/tags" Target="../tags/tag227.xml"/><Relationship Id="rId10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233.xml"/><Relationship Id="rId5" Type="http://schemas.openxmlformats.org/officeDocument/2006/relationships/tags" Target="../tags/tag232.xml"/><Relationship Id="rId4" Type="http://schemas.openxmlformats.org/officeDocument/2006/relationships/tags" Target="../tags/tag231.xml"/><Relationship Id="rId3" Type="http://schemas.openxmlformats.org/officeDocument/2006/relationships/tags" Target="../tags/tag230.xml"/><Relationship Id="rId2" Type="http://schemas.openxmlformats.org/officeDocument/2006/relationships/tags" Target="../tags/tag229.xml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image" Target="../media/image5.png"/><Relationship Id="rId4" Type="http://schemas.openxmlformats.org/officeDocument/2006/relationships/tags" Target="../tags/tag236.xml"/><Relationship Id="rId3" Type="http://schemas.openxmlformats.org/officeDocument/2006/relationships/tags" Target="../tags/tag235.xml"/><Relationship Id="rId2" Type="http://schemas.openxmlformats.org/officeDocument/2006/relationships/tags" Target="../tags/tag234.xml"/><Relationship Id="rId11" Type="http://schemas.openxmlformats.org/officeDocument/2006/relationships/image" Target="../media/image6.png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tags" Target="../tags/tag246.xml"/><Relationship Id="rId7" Type="http://schemas.openxmlformats.org/officeDocument/2006/relationships/tags" Target="../tags/tag245.xml"/><Relationship Id="rId6" Type="http://schemas.openxmlformats.org/officeDocument/2006/relationships/tags" Target="../tags/tag244.xml"/><Relationship Id="rId5" Type="http://schemas.openxmlformats.org/officeDocument/2006/relationships/image" Target="../media/image3.png"/><Relationship Id="rId4" Type="http://schemas.openxmlformats.org/officeDocument/2006/relationships/tags" Target="../tags/tag243.xml"/><Relationship Id="rId3" Type="http://schemas.openxmlformats.org/officeDocument/2006/relationships/image" Target="../media/image7.png"/><Relationship Id="rId2" Type="http://schemas.openxmlformats.org/officeDocument/2006/relationships/tags" Target="../tags/tag242.xml"/><Relationship Id="rId12" Type="http://schemas.openxmlformats.org/officeDocument/2006/relationships/image" Target="../media/image8.png"/><Relationship Id="rId11" Type="http://schemas.openxmlformats.org/officeDocument/2006/relationships/tags" Target="../tags/tag249.xml"/><Relationship Id="rId10" Type="http://schemas.openxmlformats.org/officeDocument/2006/relationships/tags" Target="../tags/tag248.xml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7" Type="http://schemas.openxmlformats.org/officeDocument/2006/relationships/tags" Target="../tags/tag255.xml"/><Relationship Id="rId6" Type="http://schemas.openxmlformats.org/officeDocument/2006/relationships/tags" Target="../tags/tag254.xml"/><Relationship Id="rId5" Type="http://schemas.openxmlformats.org/officeDocument/2006/relationships/tags" Target="../tags/tag253.xml"/><Relationship Id="rId4" Type="http://schemas.openxmlformats.org/officeDocument/2006/relationships/tags" Target="../tags/tag252.xml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9" Type="http://schemas.openxmlformats.org/officeDocument/2006/relationships/tags" Target="../tags/tag263.xml"/><Relationship Id="rId8" Type="http://schemas.openxmlformats.org/officeDocument/2006/relationships/tags" Target="../tags/tag262.xml"/><Relationship Id="rId7" Type="http://schemas.openxmlformats.org/officeDocument/2006/relationships/tags" Target="../tags/tag261.xml"/><Relationship Id="rId6" Type="http://schemas.openxmlformats.org/officeDocument/2006/relationships/tags" Target="../tags/tag260.xml"/><Relationship Id="rId5" Type="http://schemas.openxmlformats.org/officeDocument/2006/relationships/tags" Target="../tags/tag259.xml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5" Type="http://schemas.openxmlformats.org/officeDocument/2006/relationships/tags" Target="../tags/tag267.xml"/><Relationship Id="rId4" Type="http://schemas.openxmlformats.org/officeDocument/2006/relationships/tags" Target="../tags/tag266.xml"/><Relationship Id="rId3" Type="http://schemas.openxmlformats.org/officeDocument/2006/relationships/tags" Target="../tags/tag265.xml"/><Relationship Id="rId2" Type="http://schemas.openxmlformats.org/officeDocument/2006/relationships/tags" Target="../tags/tag264.xml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5" Type="http://schemas.openxmlformats.org/officeDocument/2006/relationships/tags" Target="../tags/tag274.xml"/><Relationship Id="rId4" Type="http://schemas.openxmlformats.org/officeDocument/2006/relationships/tags" Target="../tags/tag273.xml"/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279.xml"/><Relationship Id="rId5" Type="http://schemas.openxmlformats.org/officeDocument/2006/relationships/tags" Target="../tags/tag278.xml"/><Relationship Id="rId4" Type="http://schemas.openxmlformats.org/officeDocument/2006/relationships/tags" Target="../tags/tag277.xml"/><Relationship Id="rId3" Type="http://schemas.openxmlformats.org/officeDocument/2006/relationships/tags" Target="../tags/tag276.xml"/><Relationship Id="rId2" Type="http://schemas.openxmlformats.org/officeDocument/2006/relationships/tags" Target="../tags/tag275.xml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9" Type="http://schemas.openxmlformats.org/officeDocument/2006/relationships/tags" Target="../tags/tag284.xml"/><Relationship Id="rId8" Type="http://schemas.openxmlformats.org/officeDocument/2006/relationships/tags" Target="../tags/tag283.xml"/><Relationship Id="rId7" Type="http://schemas.openxmlformats.org/officeDocument/2006/relationships/image" Target="../media/image6.png"/><Relationship Id="rId6" Type="http://schemas.openxmlformats.org/officeDocument/2006/relationships/tags" Target="../tags/tag282.xml"/><Relationship Id="rId5" Type="http://schemas.openxmlformats.org/officeDocument/2006/relationships/image" Target="../media/image3.png"/><Relationship Id="rId4" Type="http://schemas.openxmlformats.org/officeDocument/2006/relationships/tags" Target="../tags/tag281.xml"/><Relationship Id="rId3" Type="http://schemas.openxmlformats.org/officeDocument/2006/relationships/image" Target="../media/image9.png"/><Relationship Id="rId2" Type="http://schemas.openxmlformats.org/officeDocument/2006/relationships/tags" Target="../tags/tag280.xml"/><Relationship Id="rId12" Type="http://schemas.openxmlformats.org/officeDocument/2006/relationships/tags" Target="../tags/tag287.xml"/><Relationship Id="rId11" Type="http://schemas.openxmlformats.org/officeDocument/2006/relationships/tags" Target="../tags/tag286.xml"/><Relationship Id="rId10" Type="http://schemas.openxmlformats.org/officeDocument/2006/relationships/tags" Target="../tags/tag285.xml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3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37846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609600"/>
            <a:ext cx="10972800" cy="2641600"/>
          </a:xfrm>
          <a:custGeom>
            <a:avLst/>
            <a:gdLst>
              <a:gd name="connisteX0" fmla="*/ 0 w 10972800"/>
              <a:gd name="connsiteY0" fmla="*/ 203200 h 2641600"/>
              <a:gd name="connisteX1" fmla="*/ 203200 w 10972800"/>
              <a:gd name="connsiteY1" fmla="*/ 0 h 2641600"/>
              <a:gd name="connisteX2" fmla="*/ 10769600 w 10972800"/>
              <a:gd name="connsiteY2" fmla="*/ 0 h 2641600"/>
              <a:gd name="connisteX3" fmla="*/ 10972800 w 10972800"/>
              <a:gd name="connsiteY3" fmla="*/ 203200 h 2641600"/>
              <a:gd name="connisteX4" fmla="*/ 10972800 w 10972800"/>
              <a:gd name="connsiteY4" fmla="*/ 2438400 h 2641600"/>
              <a:gd name="connisteX5" fmla="*/ 10769600 w 10972800"/>
              <a:gd name="connsiteY5" fmla="*/ 2641600 h 2641600"/>
              <a:gd name="connisteX6" fmla="*/ 203200 w 10972800"/>
              <a:gd name="connsiteY6" fmla="*/ 2641600 h 2641600"/>
              <a:gd name="connisteX7" fmla="*/ 0 w 10972800"/>
              <a:gd name="connsiteY7" fmla="*/ 2438400 h 2641600"/>
              <a:gd name="connisteX8" fmla="*/ 0 w 10972800"/>
              <a:gd name="connsiteY8" fmla="*/ 203200 h 2641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641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438400"/>
                </a:lnTo>
                <a:cubicBezTo>
                  <a:pt x="10972800" y="2550624"/>
                  <a:pt x="10881824" y="2641600"/>
                  <a:pt x="10769600" y="2641600"/>
                </a:cubicBezTo>
                <a:lnTo>
                  <a:pt x="203200" y="2641600"/>
                </a:lnTo>
                <a:cubicBezTo>
                  <a:pt x="90976" y="2641600"/>
                  <a:pt x="0" y="2550624"/>
                  <a:pt x="0" y="2438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46482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46482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71628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71628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9677400" y="3860800"/>
            <a:ext cx="1905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9677400" y="4419600"/>
            <a:ext cx="19050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图中标下内-装饰上-默认位置-并列-51_46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35306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609600"/>
            <a:ext cx="10972800" cy="2387600"/>
          </a:xfrm>
          <a:custGeom>
            <a:avLst/>
            <a:gdLst>
              <a:gd name="connisteX0" fmla="*/ 0 w 10972800"/>
              <a:gd name="connsiteY0" fmla="*/ 203200 h 2387600"/>
              <a:gd name="connisteX1" fmla="*/ 203200 w 10972800"/>
              <a:gd name="connsiteY1" fmla="*/ 0 h 2387600"/>
              <a:gd name="connisteX2" fmla="*/ 10769600 w 10972800"/>
              <a:gd name="connsiteY2" fmla="*/ 0 h 2387600"/>
              <a:gd name="connisteX3" fmla="*/ 10972800 w 10972800"/>
              <a:gd name="connsiteY3" fmla="*/ 203200 h 2387600"/>
              <a:gd name="connisteX4" fmla="*/ 10972800 w 10972800"/>
              <a:gd name="connsiteY4" fmla="*/ 2184400 h 2387600"/>
              <a:gd name="connisteX5" fmla="*/ 10769600 w 10972800"/>
              <a:gd name="connsiteY5" fmla="*/ 2387600 h 2387600"/>
              <a:gd name="connisteX6" fmla="*/ 203200 w 10972800"/>
              <a:gd name="connsiteY6" fmla="*/ 2387600 h 2387600"/>
              <a:gd name="connisteX7" fmla="*/ 0 w 10972800"/>
              <a:gd name="connsiteY7" fmla="*/ 2184400 h 2387600"/>
              <a:gd name="connisteX8" fmla="*/ 0 w 10972800"/>
              <a:gd name="connsiteY8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10769600" y="0"/>
                </a:lnTo>
                <a:cubicBezTo>
                  <a:pt x="10881824" y="0"/>
                  <a:pt x="10972800" y="90976"/>
                  <a:pt x="10972800" y="203200"/>
                </a:cubicBezTo>
                <a:lnTo>
                  <a:pt x="10972800" y="2184400"/>
                </a:lnTo>
                <a:cubicBezTo>
                  <a:pt x="10972800" y="2296624"/>
                  <a:pt x="10881824" y="2387600"/>
                  <a:pt x="107696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4704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46228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46228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83312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8483600" y="4521200"/>
            <a:ext cx="3098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8483600" y="5029200"/>
            <a:ext cx="3098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2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0" hasCustomPrompt="1"/>
            <p:custDataLst>
              <p:tags r:id="rId3"/>
            </p:custDataLst>
          </p:nvPr>
        </p:nvSpPr>
        <p:spPr>
          <a:xfrm>
            <a:off x="3149600" y="15240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1" hasCustomPrompt="1"/>
            <p:custDataLst>
              <p:tags r:id="rId4"/>
            </p:custDataLst>
          </p:nvPr>
        </p:nvSpPr>
        <p:spPr>
          <a:xfrm>
            <a:off x="609600" y="15240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3454400" y="18923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3454400" y="24511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3149600" y="4038600"/>
            <a:ext cx="8432800" cy="2209800"/>
          </a:xfrm>
          <a:custGeom>
            <a:avLst/>
            <a:gdLst>
              <a:gd name="connisteX0" fmla="*/ 0 w 8432800"/>
              <a:gd name="connsiteY0" fmla="*/ 0 h 2209800"/>
              <a:gd name="connisteX1" fmla="*/ 8229600 w 8432800"/>
              <a:gd name="connsiteY1" fmla="*/ 0 h 2209800"/>
              <a:gd name="connisteX2" fmla="*/ 8432800 w 8432800"/>
              <a:gd name="connsiteY2" fmla="*/ 203200 h 2209800"/>
              <a:gd name="connisteX3" fmla="*/ 8432800 w 8432800"/>
              <a:gd name="connsiteY3" fmla="*/ 2006600 h 2209800"/>
              <a:gd name="connisteX4" fmla="*/ 8229600 w 8432800"/>
              <a:gd name="connsiteY4" fmla="*/ 2209800 h 2209800"/>
              <a:gd name="connisteX5" fmla="*/ 0 w 8432800"/>
              <a:gd name="connsiteY5" fmla="*/ 2209800 h 2209800"/>
              <a:gd name="connisteX6" fmla="*/ 0 w 8432800"/>
              <a:gd name="connsiteY6" fmla="*/ 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8432800" h="2209800">
                <a:moveTo>
                  <a:pt x="0" y="0"/>
                </a:moveTo>
                <a:lnTo>
                  <a:pt x="8229600" y="0"/>
                </a:lnTo>
                <a:cubicBezTo>
                  <a:pt x="8341824" y="0"/>
                  <a:pt x="8432800" y="90976"/>
                  <a:pt x="8432800" y="203200"/>
                </a:cubicBezTo>
                <a:lnTo>
                  <a:pt x="8432800" y="2006600"/>
                </a:lnTo>
                <a:cubicBezTo>
                  <a:pt x="8432800" y="2118824"/>
                  <a:pt x="8341824" y="2209800"/>
                  <a:pt x="8229600" y="2209800"/>
                </a:cubicBezTo>
                <a:lnTo>
                  <a:pt x="0" y="22098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8"/>
            </p:custDataLst>
          </p:nvPr>
        </p:nvSpPr>
        <p:spPr>
          <a:xfrm>
            <a:off x="609600" y="4038600"/>
            <a:ext cx="2540000" cy="2209800"/>
          </a:xfrm>
          <a:custGeom>
            <a:avLst/>
            <a:gdLst>
              <a:gd name="connisteX0" fmla="*/ 0 w 2540000"/>
              <a:gd name="connsiteY0" fmla="*/ 203200 h 2209800"/>
              <a:gd name="connisteX1" fmla="*/ 203200 w 2540000"/>
              <a:gd name="connsiteY1" fmla="*/ 0 h 2209800"/>
              <a:gd name="connisteX2" fmla="*/ 2540000 w 2540000"/>
              <a:gd name="connsiteY2" fmla="*/ 0 h 2209800"/>
              <a:gd name="connisteX3" fmla="*/ 2540000 w 2540000"/>
              <a:gd name="connsiteY3" fmla="*/ 2209800 h 2209800"/>
              <a:gd name="connisteX4" fmla="*/ 203200 w 2540000"/>
              <a:gd name="connsiteY4" fmla="*/ 2209800 h 2209800"/>
              <a:gd name="connisteX5" fmla="*/ 0 w 2540000"/>
              <a:gd name="connsiteY5" fmla="*/ 2006600 h 2209800"/>
              <a:gd name="connisteX6" fmla="*/ 0 w 2540000"/>
              <a:gd name="connsiteY6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2540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2540000" y="0"/>
                </a:lnTo>
                <a:lnTo>
                  <a:pt x="2540000" y="2209800"/>
                </a:ln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3454400" y="4406900"/>
            <a:ext cx="782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3454400" y="4965700"/>
            <a:ext cx="7823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203200 h 5638800"/>
              <a:gd name="connisteX1" fmla="*/ 203200 w 4038600"/>
              <a:gd name="connsiteY1" fmla="*/ 0 h 5638800"/>
              <a:gd name="connisteX2" fmla="*/ 3835400 w 4038600"/>
              <a:gd name="connsiteY2" fmla="*/ 0 h 5638800"/>
              <a:gd name="connisteX3" fmla="*/ 4038600 w 4038600"/>
              <a:gd name="connsiteY3" fmla="*/ 203200 h 5638800"/>
              <a:gd name="connisteX4" fmla="*/ 4038600 w 4038600"/>
              <a:gd name="connsiteY4" fmla="*/ 5435600 h 5638800"/>
              <a:gd name="connisteX5" fmla="*/ 3835400 w 4038600"/>
              <a:gd name="connsiteY5" fmla="*/ 5638800 h 5638800"/>
              <a:gd name="connisteX6" fmla="*/ 203200 w 4038600"/>
              <a:gd name="connsiteY6" fmla="*/ 5638800 h 5638800"/>
              <a:gd name="connisteX7" fmla="*/ 0 w 4038600"/>
              <a:gd name="connsiteY7" fmla="*/ 5435600 h 5638800"/>
              <a:gd name="connisteX8" fmla="*/ 0 w 4038600"/>
              <a:gd name="connsiteY8" fmla="*/ 20320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0" h="5638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835400" y="0"/>
                </a:lnTo>
                <a:cubicBezTo>
                  <a:pt x="3947624" y="0"/>
                  <a:pt x="4038600" y="90976"/>
                  <a:pt x="4038600" y="203200"/>
                </a:cubicBezTo>
                <a:lnTo>
                  <a:pt x="4038600" y="5435600"/>
                </a:lnTo>
                <a:cubicBezTo>
                  <a:pt x="4038600" y="5547824"/>
                  <a:pt x="3947624" y="5638800"/>
                  <a:pt x="3835400" y="5638800"/>
                </a:cubicBezTo>
                <a:lnTo>
                  <a:pt x="203200" y="5638800"/>
                </a:lnTo>
                <a:cubicBezTo>
                  <a:pt x="90976" y="5638800"/>
                  <a:pt x="0" y="5547824"/>
                  <a:pt x="0" y="54356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5257800" y="21844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410200" y="2184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410200" y="26924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7"/>
            </p:custDataLst>
          </p:nvPr>
        </p:nvSpPr>
        <p:spPr>
          <a:xfrm>
            <a:off x="5257800" y="4521200"/>
            <a:ext cx="50800" cy="1727200"/>
          </a:xfrm>
          <a:custGeom>
            <a:avLst/>
            <a:gdLst>
              <a:gd name="connisteX0" fmla="*/ 0 w 50800"/>
              <a:gd name="connsiteY0" fmla="*/ 25400 h 1727200"/>
              <a:gd name="connisteX1" fmla="*/ 25400 w 50800"/>
              <a:gd name="connsiteY1" fmla="*/ 0 h 1727200"/>
              <a:gd name="connisteX2" fmla="*/ 25400 w 50800"/>
              <a:gd name="connsiteY2" fmla="*/ 0 h 1727200"/>
              <a:gd name="connisteX3" fmla="*/ 50800 w 50800"/>
              <a:gd name="connsiteY3" fmla="*/ 25400 h 1727200"/>
              <a:gd name="connisteX4" fmla="*/ 50800 w 50800"/>
              <a:gd name="connsiteY4" fmla="*/ 1701800 h 1727200"/>
              <a:gd name="connisteX5" fmla="*/ 25400 w 50800"/>
              <a:gd name="connsiteY5" fmla="*/ 1727200 h 1727200"/>
              <a:gd name="connisteX6" fmla="*/ 25400 w 50800"/>
              <a:gd name="connsiteY6" fmla="*/ 1727200 h 1727200"/>
              <a:gd name="connisteX7" fmla="*/ 0 w 50800"/>
              <a:gd name="connsiteY7" fmla="*/ 1701800 h 1727200"/>
              <a:gd name="connisteX8" fmla="*/ 0 w 50800"/>
              <a:gd name="connsiteY8" fmla="*/ 254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7272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701800"/>
                </a:lnTo>
                <a:cubicBezTo>
                  <a:pt x="50800" y="1715828"/>
                  <a:pt x="39428" y="1727200"/>
                  <a:pt x="25400" y="1727200"/>
                </a:cubicBezTo>
                <a:lnTo>
                  <a:pt x="25400" y="1727200"/>
                </a:lnTo>
                <a:cubicBezTo>
                  <a:pt x="11372" y="1727200"/>
                  <a:pt x="0" y="1715828"/>
                  <a:pt x="0" y="17018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5410200" y="45212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5410200" y="5029200"/>
            <a:ext cx="6172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3" hasCustomPrompt="1"/>
            <p:custDataLst>
              <p:tags r:id="rId3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2" hasCustomPrompt="1"/>
            <p:custDataLst>
              <p:tags r:id="rId4"/>
            </p:custDataLst>
          </p:nvPr>
        </p:nvSpPr>
        <p:spPr>
          <a:xfrm>
            <a:off x="1574800" y="20574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160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160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7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4" hasCustomPrompt="1"/>
            <p:custDataLst>
              <p:tags r:id="rId8"/>
            </p:custDataLst>
          </p:nvPr>
        </p:nvSpPr>
        <p:spPr>
          <a:xfrm>
            <a:off x="5334000" y="20574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7752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7752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6" hasCustomPrompt="1"/>
            <p:custDataLst>
              <p:tags r:id="rId12"/>
            </p:custDataLst>
          </p:nvPr>
        </p:nvSpPr>
        <p:spPr>
          <a:xfrm>
            <a:off x="9093200" y="2057400"/>
            <a:ext cx="1524000" cy="15240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534400" y="39370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534400" y="4495800"/>
            <a:ext cx="26416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1_2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1727200" y="1955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3479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3987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5486400" y="1955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3479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3987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connisteX0" fmla="*/ 0 w 3454400"/>
              <a:gd name="connsiteY0" fmla="*/ 203200 h 4724400"/>
              <a:gd name="connisteX1" fmla="*/ 203200 w 3454400"/>
              <a:gd name="connsiteY1" fmla="*/ 0 h 4724400"/>
              <a:gd name="connisteX2" fmla="*/ 3251200 w 3454400"/>
              <a:gd name="connsiteY2" fmla="*/ 0 h 4724400"/>
              <a:gd name="connisteX3" fmla="*/ 3454400 w 3454400"/>
              <a:gd name="connsiteY3" fmla="*/ 203200 h 4724400"/>
              <a:gd name="connisteX4" fmla="*/ 3454400 w 3454400"/>
              <a:gd name="connsiteY4" fmla="*/ 4521200 h 4724400"/>
              <a:gd name="connisteX5" fmla="*/ 3251200 w 3454400"/>
              <a:gd name="connsiteY5" fmla="*/ 4724400 h 4724400"/>
              <a:gd name="connisteX6" fmla="*/ 203200 w 3454400"/>
              <a:gd name="connsiteY6" fmla="*/ 4724400 h 4724400"/>
              <a:gd name="connisteX7" fmla="*/ 0 w 3454400"/>
              <a:gd name="connsiteY7" fmla="*/ 4521200 h 4724400"/>
              <a:gd name="connisteX8" fmla="*/ 0 w 3454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454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4521200"/>
                </a:lnTo>
                <a:cubicBezTo>
                  <a:pt x="3454400" y="4633424"/>
                  <a:pt x="3363424" y="4724400"/>
                  <a:pt x="3251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9245600" y="1955800"/>
            <a:ext cx="1219200" cy="1219200"/>
          </a:xfrm>
          <a:custGeom>
            <a:avLst/>
            <a:gdLst>
              <a:gd name="connisteX0" fmla="*/ 0 w 1219200"/>
              <a:gd name="connsiteY0" fmla="*/ 609600 h 1219200"/>
              <a:gd name="connisteX1" fmla="*/ 609600 w 1219200"/>
              <a:gd name="connsiteY1" fmla="*/ 0 h 1219200"/>
              <a:gd name="connisteX2" fmla="*/ 609600 w 1219200"/>
              <a:gd name="connsiteY2" fmla="*/ 0 h 1219200"/>
              <a:gd name="connisteX3" fmla="*/ 1219200 w 1219200"/>
              <a:gd name="connsiteY3" fmla="*/ 609600 h 1219200"/>
              <a:gd name="connisteX4" fmla="*/ 1219200 w 1219200"/>
              <a:gd name="connsiteY4" fmla="*/ 609600 h 1219200"/>
              <a:gd name="connisteX5" fmla="*/ 609600 w 1219200"/>
              <a:gd name="connsiteY5" fmla="*/ 1219200 h 1219200"/>
              <a:gd name="connisteX6" fmla="*/ 609600 w 1219200"/>
              <a:gd name="connsiteY6" fmla="*/ 1219200 h 1219200"/>
              <a:gd name="connisteX7" fmla="*/ 0 w 1219200"/>
              <a:gd name="connsiteY7" fmla="*/ 609600 h 1219200"/>
              <a:gd name="connisteX8" fmla="*/ 0 w 1219200"/>
              <a:gd name="connsiteY8" fmla="*/ 609600 h 1219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219200" h="1219200">
                <a:moveTo>
                  <a:pt x="0" y="609600"/>
                </a:moveTo>
                <a:cubicBezTo>
                  <a:pt x="0" y="272927"/>
                  <a:pt x="272927" y="0"/>
                  <a:pt x="609600" y="0"/>
                </a:cubicBezTo>
                <a:lnTo>
                  <a:pt x="609600" y="0"/>
                </a:lnTo>
                <a:cubicBezTo>
                  <a:pt x="946273" y="0"/>
                  <a:pt x="1219200" y="272927"/>
                  <a:pt x="1219200" y="609600"/>
                </a:cubicBezTo>
                <a:lnTo>
                  <a:pt x="1219200" y="609600"/>
                </a:lnTo>
                <a:cubicBezTo>
                  <a:pt x="1219200" y="946273"/>
                  <a:pt x="946273" y="1219200"/>
                  <a:pt x="609600" y="1219200"/>
                </a:cubicBezTo>
                <a:lnTo>
                  <a:pt x="609600" y="1219200"/>
                </a:lnTo>
                <a:cubicBezTo>
                  <a:pt x="272927" y="1219200"/>
                  <a:pt x="0" y="946273"/>
                  <a:pt x="0" y="609600"/>
                </a:cubicBezTo>
                <a:lnTo>
                  <a:pt x="0" y="6096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4798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3987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1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0" hasCustomPrompt="1"/>
            <p:custDataLst>
              <p:tags r:id="rId3"/>
            </p:custDataLst>
          </p:nvPr>
        </p:nvSpPr>
        <p:spPr>
          <a:xfrm>
            <a:off x="4648200" y="1524000"/>
            <a:ext cx="6934200" cy="4724400"/>
          </a:xfrm>
          <a:custGeom>
            <a:avLst/>
            <a:gdLst>
              <a:gd name="connisteX0" fmla="*/ 0 w 6934200"/>
              <a:gd name="connsiteY0" fmla="*/ 0 h 4724400"/>
              <a:gd name="connisteX1" fmla="*/ 6731000 w 6934200"/>
              <a:gd name="connsiteY1" fmla="*/ 0 h 4724400"/>
              <a:gd name="connisteX2" fmla="*/ 6934200 w 6934200"/>
              <a:gd name="connsiteY2" fmla="*/ 203200 h 4724400"/>
              <a:gd name="connisteX3" fmla="*/ 6934200 w 6934200"/>
              <a:gd name="connsiteY3" fmla="*/ 4521200 h 4724400"/>
              <a:gd name="connisteX4" fmla="*/ 6731000 w 6934200"/>
              <a:gd name="connsiteY4" fmla="*/ 4724400 h 4724400"/>
              <a:gd name="connisteX5" fmla="*/ 0 w 6934200"/>
              <a:gd name="connsiteY5" fmla="*/ 4724400 h 4724400"/>
              <a:gd name="connisteX6" fmla="*/ 0 w 6934200"/>
              <a:gd name="connsiteY6" fmla="*/ 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6934200" h="4724400">
                <a:moveTo>
                  <a:pt x="0" y="0"/>
                </a:moveTo>
                <a:lnTo>
                  <a:pt x="6731000" y="0"/>
                </a:lnTo>
                <a:cubicBezTo>
                  <a:pt x="6843224" y="0"/>
                  <a:pt x="6934200" y="90976"/>
                  <a:pt x="6934200" y="203200"/>
                </a:cubicBezTo>
                <a:lnTo>
                  <a:pt x="6934200" y="4521200"/>
                </a:lnTo>
                <a:cubicBezTo>
                  <a:pt x="6934200" y="4633424"/>
                  <a:pt x="6843224" y="4724400"/>
                  <a:pt x="6731000" y="4724400"/>
                </a:cubicBezTo>
                <a:lnTo>
                  <a:pt x="0" y="47244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1" hasCustomPrompt="1"/>
            <p:custDataLst>
              <p:tags r:id="rId4"/>
            </p:custDataLst>
          </p:nvPr>
        </p:nvSpPr>
        <p:spPr>
          <a:xfrm>
            <a:off x="609600" y="1524000"/>
            <a:ext cx="4038600" cy="4724400"/>
          </a:xfrm>
          <a:custGeom>
            <a:avLst/>
            <a:gdLst>
              <a:gd name="connisteX0" fmla="*/ 0 w 4038600"/>
              <a:gd name="connsiteY0" fmla="*/ 203200 h 4724400"/>
              <a:gd name="connisteX1" fmla="*/ 203200 w 4038600"/>
              <a:gd name="connsiteY1" fmla="*/ 0 h 4724400"/>
              <a:gd name="connisteX2" fmla="*/ 4038600 w 4038600"/>
              <a:gd name="connsiteY2" fmla="*/ 0 h 4724400"/>
              <a:gd name="connisteX3" fmla="*/ 4038600 w 4038600"/>
              <a:gd name="connsiteY3" fmla="*/ 4724400 h 4724400"/>
              <a:gd name="connisteX4" fmla="*/ 203200 w 4038600"/>
              <a:gd name="connsiteY4" fmla="*/ 4724400 h 4724400"/>
              <a:gd name="connisteX5" fmla="*/ 0 w 4038600"/>
              <a:gd name="connsiteY5" fmla="*/ 4521200 h 4724400"/>
              <a:gd name="connisteX6" fmla="*/ 0 w 4038600"/>
              <a:gd name="connsiteY6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0386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4038600" y="0"/>
                </a:lnTo>
                <a:lnTo>
                  <a:pt x="4038600" y="4724400"/>
                </a:ln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1066800" y="21082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1066800" y="26670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1066800" y="4191000"/>
            <a:ext cx="3124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1066800" y="4749800"/>
            <a:ext cx="3124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10012_1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609600" y="1524000"/>
            <a:ext cx="5486400" cy="4724400"/>
          </a:xfrm>
          <a:custGeom>
            <a:avLst/>
            <a:gdLst>
              <a:gd name="connisteX0" fmla="*/ 0 w 5486400"/>
              <a:gd name="connsiteY0" fmla="*/ 203200 h 4724400"/>
              <a:gd name="connisteX1" fmla="*/ 203200 w 5486400"/>
              <a:gd name="connsiteY1" fmla="*/ 0 h 4724400"/>
              <a:gd name="connisteX2" fmla="*/ 5283200 w 5486400"/>
              <a:gd name="connsiteY2" fmla="*/ 0 h 4724400"/>
              <a:gd name="connisteX3" fmla="*/ 5486400 w 5486400"/>
              <a:gd name="connsiteY3" fmla="*/ 203200 h 4724400"/>
              <a:gd name="connisteX4" fmla="*/ 5486400 w 5486400"/>
              <a:gd name="connsiteY4" fmla="*/ 4521200 h 4724400"/>
              <a:gd name="connisteX5" fmla="*/ 5283200 w 5486400"/>
              <a:gd name="connsiteY5" fmla="*/ 4724400 h 4724400"/>
              <a:gd name="connisteX6" fmla="*/ 203200 w 5486400"/>
              <a:gd name="connsiteY6" fmla="*/ 4724400 h 4724400"/>
              <a:gd name="connisteX7" fmla="*/ 0 w 5486400"/>
              <a:gd name="connsiteY7" fmla="*/ 4521200 h 4724400"/>
              <a:gd name="connisteX8" fmla="*/ 0 w 5486400"/>
              <a:gd name="connsiteY8" fmla="*/ 203200 h 4724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486400" h="47244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83200" y="0"/>
                </a:lnTo>
                <a:cubicBezTo>
                  <a:pt x="5395424" y="0"/>
                  <a:pt x="5486400" y="90976"/>
                  <a:pt x="5486400" y="203200"/>
                </a:cubicBezTo>
                <a:lnTo>
                  <a:pt x="5486400" y="4521200"/>
                </a:lnTo>
                <a:cubicBezTo>
                  <a:pt x="5486400" y="4633424"/>
                  <a:pt x="5395424" y="4724400"/>
                  <a:pt x="5283200" y="4724400"/>
                </a:cubicBezTo>
                <a:lnTo>
                  <a:pt x="203200" y="4724400"/>
                </a:lnTo>
                <a:cubicBezTo>
                  <a:pt x="90976" y="4724400"/>
                  <a:pt x="0" y="4633424"/>
                  <a:pt x="0" y="4521200"/>
                </a:cubicBez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553200" y="15240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553200" y="20828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8" hasCustomPrompt="1"/>
            <p:custDataLst>
              <p:tags r:id="rId6"/>
            </p:custDataLst>
          </p:nvPr>
        </p:nvSpPr>
        <p:spPr>
          <a:xfrm>
            <a:off x="6553200" y="31496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9" hasCustomPrompt="1"/>
            <p:custDataLst>
              <p:tags r:id="rId7"/>
            </p:custDataLst>
          </p:nvPr>
        </p:nvSpPr>
        <p:spPr>
          <a:xfrm>
            <a:off x="6553200" y="37084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90" hasCustomPrompt="1"/>
            <p:custDataLst>
              <p:tags r:id="rId8"/>
            </p:custDataLst>
          </p:nvPr>
        </p:nvSpPr>
        <p:spPr>
          <a:xfrm>
            <a:off x="6553200" y="4775200"/>
            <a:ext cx="5029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6553200" y="5334000"/>
            <a:ext cx="5029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7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251200"/>
            <a:ext cx="3454400" cy="2997200"/>
          </a:xfrm>
          <a:custGeom>
            <a:avLst/>
            <a:gdLst>
              <a:gd name="connisteX0" fmla="*/ 0 w 3454400"/>
              <a:gd name="connsiteY0" fmla="*/ 0 h 2997200"/>
              <a:gd name="connisteX1" fmla="*/ 3454400 w 3454400"/>
              <a:gd name="connsiteY1" fmla="*/ 0 h 2997200"/>
              <a:gd name="connisteX2" fmla="*/ 3454400 w 3454400"/>
              <a:gd name="connsiteY2" fmla="*/ 2794000 h 2997200"/>
              <a:gd name="connisteX3" fmla="*/ 3251200 w 3454400"/>
              <a:gd name="connsiteY3" fmla="*/ 2997200 h 2997200"/>
              <a:gd name="connisteX4" fmla="*/ 203200 w 3454400"/>
              <a:gd name="connsiteY4" fmla="*/ 2997200 h 2997200"/>
              <a:gd name="connisteX5" fmla="*/ 0 w 3454400"/>
              <a:gd name="connsiteY5" fmla="*/ 2794000 h 2997200"/>
              <a:gd name="connisteX6" fmla="*/ 0 w 3454400"/>
              <a:gd name="connsiteY6" fmla="*/ 0 h 299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997200">
                <a:moveTo>
                  <a:pt x="0" y="0"/>
                </a:moveTo>
                <a:lnTo>
                  <a:pt x="3454400" y="0"/>
                </a:lnTo>
                <a:lnTo>
                  <a:pt x="3454400" y="2794000"/>
                </a:lnTo>
                <a:cubicBezTo>
                  <a:pt x="3454400" y="2906224"/>
                  <a:pt x="3363424" y="2997200"/>
                  <a:pt x="3251200" y="2997200"/>
                </a:cubicBezTo>
                <a:lnTo>
                  <a:pt x="203200" y="2997200"/>
                </a:lnTo>
                <a:cubicBezTo>
                  <a:pt x="90976" y="2997200"/>
                  <a:pt x="0" y="2906224"/>
                  <a:pt x="0" y="27940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1727200"/>
          </a:xfrm>
          <a:custGeom>
            <a:avLst/>
            <a:gdLst>
              <a:gd name="connisteX0" fmla="*/ 0 w 3454400"/>
              <a:gd name="connsiteY0" fmla="*/ 203200 h 1727200"/>
              <a:gd name="connisteX1" fmla="*/ 203200 w 3454400"/>
              <a:gd name="connsiteY1" fmla="*/ 0 h 1727200"/>
              <a:gd name="connisteX2" fmla="*/ 3251200 w 3454400"/>
              <a:gd name="connsiteY2" fmla="*/ 0 h 1727200"/>
              <a:gd name="connisteX3" fmla="*/ 3454400 w 3454400"/>
              <a:gd name="connsiteY3" fmla="*/ 203200 h 1727200"/>
              <a:gd name="connisteX4" fmla="*/ 3454400 w 3454400"/>
              <a:gd name="connsiteY4" fmla="*/ 1727200 h 1727200"/>
              <a:gd name="connisteX5" fmla="*/ 0 w 3454400"/>
              <a:gd name="connsiteY5" fmla="*/ 1727200 h 1727200"/>
              <a:gd name="connisteX6" fmla="*/ 0 w 3454400"/>
              <a:gd name="connsiteY6" fmla="*/ 203200 h 1727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1727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1727200"/>
                </a:lnTo>
                <a:lnTo>
                  <a:pt x="0" y="17272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3556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1148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装饰  7"/>
          <p:cNvSpPr>
            <a:spLocks noGrp="1"/>
          </p:cNvSpPr>
          <p:nvPr>
            <p:ph type="body" idx="16392" hasCustomPrompt="1"/>
            <p:custDataLst>
              <p:tags r:id="rId3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图片占位符 8"/>
          <p:cNvSpPr>
            <a:spLocks noGrp="1"/>
          </p:cNvSpPr>
          <p:nvPr>
            <p:ph type="pic" idx="16393" hasCustomPrompt="1"/>
            <p:custDataLst>
              <p:tags r:id="rId4"/>
            </p:custDataLst>
          </p:nvPr>
        </p:nvSpPr>
        <p:spPr>
          <a:xfrm>
            <a:off x="6096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9144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9144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4368800" y="1524000"/>
            <a:ext cx="3454400" cy="2387600"/>
          </a:xfrm>
          <a:custGeom>
            <a:avLst/>
            <a:gdLst>
              <a:gd name="connisteX0" fmla="*/ 0 w 3454400"/>
              <a:gd name="connsiteY0" fmla="*/ 203200 h 2387600"/>
              <a:gd name="connisteX1" fmla="*/ 203200 w 3454400"/>
              <a:gd name="connsiteY1" fmla="*/ 0 h 2387600"/>
              <a:gd name="connisteX2" fmla="*/ 3251200 w 3454400"/>
              <a:gd name="connsiteY2" fmla="*/ 0 h 2387600"/>
              <a:gd name="connisteX3" fmla="*/ 3454400 w 3454400"/>
              <a:gd name="connsiteY3" fmla="*/ 203200 h 2387600"/>
              <a:gd name="connisteX4" fmla="*/ 3454400 w 3454400"/>
              <a:gd name="connsiteY4" fmla="*/ 2387600 h 2387600"/>
              <a:gd name="connisteX5" fmla="*/ 0 w 3454400"/>
              <a:gd name="connsiteY5" fmla="*/ 2387600 h 2387600"/>
              <a:gd name="connisteX6" fmla="*/ 0 w 3454400"/>
              <a:gd name="connsiteY6" fmla="*/ 20320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87600"/>
                </a:lnTo>
                <a:lnTo>
                  <a:pt x="0" y="2387600"/>
                </a:ln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图片占位符 12"/>
          <p:cNvSpPr>
            <a:spLocks noGrp="1"/>
          </p:cNvSpPr>
          <p:nvPr>
            <p:ph type="pic" idx="16395" hasCustomPrompt="1"/>
            <p:custDataLst>
              <p:tags r:id="rId8"/>
            </p:custDataLst>
          </p:nvPr>
        </p:nvSpPr>
        <p:spPr>
          <a:xfrm>
            <a:off x="4368800" y="3911600"/>
            <a:ext cx="3454400" cy="2336800"/>
          </a:xfrm>
          <a:custGeom>
            <a:avLst/>
            <a:gdLst>
              <a:gd name="connisteX0" fmla="*/ 0 w 3454400"/>
              <a:gd name="connsiteY0" fmla="*/ 0 h 2336800"/>
              <a:gd name="connisteX1" fmla="*/ 3454400 w 3454400"/>
              <a:gd name="connsiteY1" fmla="*/ 0 h 2336800"/>
              <a:gd name="connisteX2" fmla="*/ 3454400 w 3454400"/>
              <a:gd name="connsiteY2" fmla="*/ 2133600 h 2336800"/>
              <a:gd name="connisteX3" fmla="*/ 3251200 w 3454400"/>
              <a:gd name="connsiteY3" fmla="*/ 2336800 h 2336800"/>
              <a:gd name="connisteX4" fmla="*/ 203200 w 3454400"/>
              <a:gd name="connsiteY4" fmla="*/ 2336800 h 2336800"/>
              <a:gd name="connisteX5" fmla="*/ 0 w 3454400"/>
              <a:gd name="connsiteY5" fmla="*/ 2133600 h 2336800"/>
              <a:gd name="connisteX6" fmla="*/ 0 w 3454400"/>
              <a:gd name="connsiteY6" fmla="*/ 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0"/>
                </a:moveTo>
                <a:lnTo>
                  <a:pt x="3454400" y="0"/>
                </a:lnTo>
                <a:lnTo>
                  <a:pt x="3454400" y="2133600"/>
                </a:lnTo>
                <a:cubicBezTo>
                  <a:pt x="3454400" y="2245824"/>
                  <a:pt x="3363424" y="2336800"/>
                  <a:pt x="3251200" y="2336800"/>
                </a:cubicBezTo>
                <a:lnTo>
                  <a:pt x="203200" y="2336800"/>
                </a:lnTo>
                <a:cubicBezTo>
                  <a:pt x="90976" y="2336800"/>
                  <a:pt x="0" y="2245824"/>
                  <a:pt x="0" y="2133600"/>
                </a:cubicBez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8" hasCustomPrompt="1"/>
            <p:custDataLst>
              <p:tags r:id="rId9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89" hasCustomPrompt="1"/>
            <p:custDataLst>
              <p:tags r:id="rId10"/>
            </p:custDataLst>
          </p:nvPr>
        </p:nvSpPr>
        <p:spPr>
          <a:xfrm>
            <a:off x="4673600" y="21844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6" hasCustomPrompt="1"/>
            <p:custDataLst>
              <p:tags r:id="rId11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connisteX0" fmla="*/ 0 w 3454400"/>
              <a:gd name="connsiteY0" fmla="*/ 0 h 2387600"/>
              <a:gd name="connisteX1" fmla="*/ 3454400 w 3454400"/>
              <a:gd name="connsiteY1" fmla="*/ 0 h 2387600"/>
              <a:gd name="connisteX2" fmla="*/ 3454400 w 3454400"/>
              <a:gd name="connsiteY2" fmla="*/ 2184400 h 2387600"/>
              <a:gd name="connisteX3" fmla="*/ 3251200 w 3454400"/>
              <a:gd name="connsiteY3" fmla="*/ 2387600 h 2387600"/>
              <a:gd name="connisteX4" fmla="*/ 203200 w 3454400"/>
              <a:gd name="connsiteY4" fmla="*/ 2387600 h 2387600"/>
              <a:gd name="connisteX5" fmla="*/ 0 w 3454400"/>
              <a:gd name="connsiteY5" fmla="*/ 2184400 h 2387600"/>
              <a:gd name="connisteX6" fmla="*/ 0 w 3454400"/>
              <a:gd name="connsiteY6" fmla="*/ 0 h 238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87600">
                <a:moveTo>
                  <a:pt x="0" y="0"/>
                </a:moveTo>
                <a:lnTo>
                  <a:pt x="3454400" y="0"/>
                </a:lnTo>
                <a:lnTo>
                  <a:pt x="3454400" y="2184400"/>
                </a:lnTo>
                <a:cubicBezTo>
                  <a:pt x="3454400" y="2296624"/>
                  <a:pt x="3363424" y="2387600"/>
                  <a:pt x="3251200" y="2387600"/>
                </a:cubicBezTo>
                <a:lnTo>
                  <a:pt x="203200" y="2387600"/>
                </a:lnTo>
                <a:cubicBezTo>
                  <a:pt x="90976" y="2387600"/>
                  <a:pt x="0" y="2296624"/>
                  <a:pt x="0" y="218440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图片占位符 17"/>
          <p:cNvSpPr>
            <a:spLocks noGrp="1"/>
          </p:cNvSpPr>
          <p:nvPr>
            <p:ph type="pic" idx="16397" hasCustomPrompt="1"/>
            <p:custDataLst>
              <p:tags r:id="rId12"/>
            </p:custDataLst>
          </p:nvPr>
        </p:nvSpPr>
        <p:spPr>
          <a:xfrm>
            <a:off x="8128000" y="1524000"/>
            <a:ext cx="3454400" cy="2336800"/>
          </a:xfrm>
          <a:custGeom>
            <a:avLst/>
            <a:gdLst>
              <a:gd name="connisteX0" fmla="*/ 0 w 3454400"/>
              <a:gd name="connsiteY0" fmla="*/ 203200 h 2336800"/>
              <a:gd name="connisteX1" fmla="*/ 203200 w 3454400"/>
              <a:gd name="connsiteY1" fmla="*/ 0 h 2336800"/>
              <a:gd name="connisteX2" fmla="*/ 3251200 w 3454400"/>
              <a:gd name="connsiteY2" fmla="*/ 0 h 2336800"/>
              <a:gd name="connisteX3" fmla="*/ 3454400 w 3454400"/>
              <a:gd name="connsiteY3" fmla="*/ 203200 h 2336800"/>
              <a:gd name="connisteX4" fmla="*/ 3454400 w 3454400"/>
              <a:gd name="connsiteY4" fmla="*/ 2336800 h 2336800"/>
              <a:gd name="connisteX5" fmla="*/ 0 w 3454400"/>
              <a:gd name="connsiteY5" fmla="*/ 2336800 h 2336800"/>
              <a:gd name="connisteX6" fmla="*/ 0 w 3454400"/>
              <a:gd name="connsiteY6" fmla="*/ 203200 h 2336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454400" h="2336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3251200" y="0"/>
                </a:lnTo>
                <a:cubicBezTo>
                  <a:pt x="3363424" y="0"/>
                  <a:pt x="3454400" y="90976"/>
                  <a:pt x="3454400" y="203200"/>
                </a:cubicBezTo>
                <a:lnTo>
                  <a:pt x="3454400" y="2336800"/>
                </a:lnTo>
                <a:lnTo>
                  <a:pt x="0" y="2336800"/>
                </a:lnTo>
                <a:lnTo>
                  <a:pt x="0" y="2032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4328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项标题</a:t>
            </a:r>
            <a:endParaRPr lang="zh-CN" altLang="en-US" smtClean="0"/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4328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idx="16392" hasCustomPrompt="1"/>
            <p:custDataLst>
              <p:tags r:id="rId3"/>
            </p:custDataLst>
          </p:nvPr>
        </p:nvSpPr>
        <p:spPr>
          <a:xfrm>
            <a:off x="11684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6096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7" hasCustomPrompt="1"/>
            <p:custDataLst>
              <p:tags r:id="rId5"/>
            </p:custDataLst>
          </p:nvPr>
        </p:nvSpPr>
        <p:spPr>
          <a:xfrm>
            <a:off x="6096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1" name="图片占位符 10"/>
          <p:cNvSpPr>
            <a:spLocks noGrp="1"/>
          </p:cNvSpPr>
          <p:nvPr>
            <p:ph type="pic" idx="16393" hasCustomPrompt="1"/>
            <p:custDataLst>
              <p:tags r:id="rId6"/>
            </p:custDataLst>
          </p:nvPr>
        </p:nvSpPr>
        <p:spPr>
          <a:xfrm>
            <a:off x="50292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4704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9" hasCustomPrompt="1"/>
            <p:custDataLst>
              <p:tags r:id="rId8"/>
            </p:custDataLst>
          </p:nvPr>
        </p:nvSpPr>
        <p:spPr>
          <a:xfrm>
            <a:off x="44704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5" name="图片占位符 14"/>
          <p:cNvSpPr>
            <a:spLocks noGrp="1"/>
          </p:cNvSpPr>
          <p:nvPr>
            <p:ph type="pic" idx="16394" hasCustomPrompt="1"/>
            <p:custDataLst>
              <p:tags r:id="rId9"/>
            </p:custDataLst>
          </p:nvPr>
        </p:nvSpPr>
        <p:spPr>
          <a:xfrm>
            <a:off x="8890000" y="1752600"/>
            <a:ext cx="2133600" cy="2133600"/>
          </a:xfrm>
          <a:custGeom>
            <a:avLst/>
            <a:gdLst>
              <a:gd name="connisteX0" fmla="*/ 0 w 2133600"/>
              <a:gd name="connsiteY0" fmla="*/ 1066800 h 2133600"/>
              <a:gd name="connisteX1" fmla="*/ 1066800 w 2133600"/>
              <a:gd name="connsiteY1" fmla="*/ 0 h 2133600"/>
              <a:gd name="connisteX2" fmla="*/ 1066800 w 2133600"/>
              <a:gd name="connsiteY2" fmla="*/ 0 h 2133600"/>
              <a:gd name="connisteX3" fmla="*/ 2133600 w 2133600"/>
              <a:gd name="connsiteY3" fmla="*/ 1066800 h 2133600"/>
              <a:gd name="connisteX4" fmla="*/ 2133600 w 2133600"/>
              <a:gd name="connsiteY4" fmla="*/ 1066800 h 2133600"/>
              <a:gd name="connisteX5" fmla="*/ 1066800 w 2133600"/>
              <a:gd name="connsiteY5" fmla="*/ 2133600 h 2133600"/>
              <a:gd name="connisteX6" fmla="*/ 1066800 w 2133600"/>
              <a:gd name="connsiteY6" fmla="*/ 2133600 h 2133600"/>
              <a:gd name="connisteX7" fmla="*/ 0 w 2133600"/>
              <a:gd name="connsiteY7" fmla="*/ 1066800 h 2133600"/>
              <a:gd name="connisteX8" fmla="*/ 0 w 2133600"/>
              <a:gd name="connsiteY8" fmla="*/ 1066800 h 2133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133600" h="2133600">
                <a:moveTo>
                  <a:pt x="0" y="1066800"/>
                </a:moveTo>
                <a:cubicBezTo>
                  <a:pt x="0" y="477623"/>
                  <a:pt x="477623" y="0"/>
                  <a:pt x="1066800" y="0"/>
                </a:cubicBezTo>
                <a:lnTo>
                  <a:pt x="1066800" y="0"/>
                </a:lnTo>
                <a:cubicBezTo>
                  <a:pt x="1655977" y="0"/>
                  <a:pt x="2133600" y="477623"/>
                  <a:pt x="2133600" y="1066800"/>
                </a:cubicBezTo>
                <a:lnTo>
                  <a:pt x="2133600" y="1066800"/>
                </a:lnTo>
                <a:cubicBezTo>
                  <a:pt x="2133600" y="1655977"/>
                  <a:pt x="1655977" y="2133600"/>
                  <a:pt x="1066800" y="2133600"/>
                </a:cubicBezTo>
                <a:lnTo>
                  <a:pt x="1066800" y="2133600"/>
                </a:lnTo>
                <a:cubicBezTo>
                  <a:pt x="477623" y="2133600"/>
                  <a:pt x="0" y="1655977"/>
                  <a:pt x="0" y="1066800"/>
                </a:cubicBezTo>
                <a:lnTo>
                  <a:pt x="0" y="10668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/>
              <a:t> </a:t>
            </a:r>
            <a:endParaRPr lang="zh-CN" altLang="en-US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8331200" y="42418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8331200" y="4800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2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6392" hasCustomPrompt="1"/>
            <p:custDataLst>
              <p:tags r:id="rId3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9" name="装饰  8"/>
          <p:cNvSpPr>
            <a:spLocks noGrp="1"/>
          </p:cNvSpPr>
          <p:nvPr>
            <p:ph type="body" idx="16393" hasCustomPrompt="1"/>
            <p:custDataLst>
              <p:tags r:id="rId4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0" name="文本占位符 9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2" name="装饰  1"/>
          <p:cNvSpPr>
            <a:spLocks noGrp="1"/>
          </p:cNvSpPr>
          <p:nvPr>
            <p:ph type="body" idx="16394" hasCustomPrompt="1"/>
            <p:custDataLst>
              <p:tags r:id="rId7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8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25400 h 1117600"/>
              <a:gd name="connisteX1" fmla="*/ 25400 w 50800"/>
              <a:gd name="connsiteY1" fmla="*/ 0 h 1117600"/>
              <a:gd name="connisteX2" fmla="*/ 25400 w 50800"/>
              <a:gd name="connsiteY2" fmla="*/ 0 h 1117600"/>
              <a:gd name="connisteX3" fmla="*/ 50800 w 50800"/>
              <a:gd name="connsiteY3" fmla="*/ 25400 h 1117600"/>
              <a:gd name="connisteX4" fmla="*/ 50800 w 50800"/>
              <a:gd name="connsiteY4" fmla="*/ 1092200 h 1117600"/>
              <a:gd name="connisteX5" fmla="*/ 25400 w 50800"/>
              <a:gd name="connsiteY5" fmla="*/ 1117600 h 1117600"/>
              <a:gd name="connisteX6" fmla="*/ 25400 w 50800"/>
              <a:gd name="connsiteY6" fmla="*/ 1117600 h 1117600"/>
              <a:gd name="connisteX7" fmla="*/ 0 w 50800"/>
              <a:gd name="connsiteY7" fmla="*/ 1092200 h 1117600"/>
              <a:gd name="connisteX8" fmla="*/ 0 w 50800"/>
              <a:gd name="connsiteY8" fmla="*/ 2540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50800" h="1117600">
                <a:moveTo>
                  <a:pt x="0" y="25400"/>
                </a:moveTo>
                <a:cubicBezTo>
                  <a:pt x="0" y="11372"/>
                  <a:pt x="11372" y="0"/>
                  <a:pt x="25400" y="0"/>
                </a:cubicBezTo>
                <a:lnTo>
                  <a:pt x="25400" y="0"/>
                </a:lnTo>
                <a:cubicBezTo>
                  <a:pt x="39428" y="0"/>
                  <a:pt x="50800" y="11372"/>
                  <a:pt x="50800" y="25400"/>
                </a:cubicBezTo>
                <a:lnTo>
                  <a:pt x="50800" y="1092200"/>
                </a:lnTo>
                <a:cubicBezTo>
                  <a:pt x="50800" y="1106228"/>
                  <a:pt x="39428" y="1117600"/>
                  <a:pt x="25400" y="1117600"/>
                </a:cubicBezTo>
                <a:lnTo>
                  <a:pt x="25400" y="1117600"/>
                </a:lnTo>
                <a:cubicBezTo>
                  <a:pt x="11372" y="1117600"/>
                  <a:pt x="0" y="1106228"/>
                  <a:pt x="0" y="1092200"/>
                </a:cubicBezTo>
                <a:lnTo>
                  <a:pt x="0" y="2540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7" name="文本占位符 16"/>
          <p:cNvSpPr>
            <a:spLocks noGrp="1"/>
          </p:cNvSpPr>
          <p:nvPr>
            <p:ph type="body" idx="16390" hasCustomPrompt="1"/>
            <p:custDataLst>
              <p:tags r:id="rId11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单击此处添加项正文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标题 6"/>
          <p:cNvSpPr>
            <a:spLocks noGrp="1"/>
          </p:cNvSpPr>
          <p:nvPr>
            <p:ph type="subTitle" idx="16386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6385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idx="16388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638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6390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文本占位符 14"/>
          <p:cNvSpPr>
            <a:spLocks noGrp="1"/>
          </p:cNvSpPr>
          <p:nvPr>
            <p:ph type="body" idx="16389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文本占位符 17"/>
          <p:cNvSpPr>
            <a:spLocks noGrp="1"/>
          </p:cNvSpPr>
          <p:nvPr>
            <p:ph type="body" idx="16391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文本占位符 18"/>
          <p:cNvSpPr>
            <a:spLocks noGrp="1"/>
          </p:cNvSpPr>
          <p:nvPr>
            <p:ph type="body" idx="16394" hasCustomPrompt="1"/>
            <p:custDataLst>
              <p:tags r:id="rId13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16398" hasCustomPrompt="1"/>
            <p:custDataLst>
              <p:tags r:id="rId14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文本占位符 20"/>
          <p:cNvSpPr>
            <a:spLocks noGrp="1"/>
          </p:cNvSpPr>
          <p:nvPr>
            <p:ph type="body" idx="16393" hasCustomPrompt="1"/>
            <p:custDataLst>
              <p:tags r:id="rId15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310005" y="2241868"/>
            <a:ext cx="1276350" cy="2374265"/>
          </a:xfrm>
        </p:spPr>
        <p:txBody>
          <a:bodyPr vert="eaVert" wrap="square" anchor="b">
            <a:normAutofit/>
          </a:bodyPr>
          <a:lstStyle>
            <a:lvl1pPr algn="ctr">
              <a:defRPr kumimoji="0" lang="zh-CN" altLang="en-US" sz="6000" b="0" i="0" u="none" strike="noStrike" kern="1200" cap="none" spc="0" normalizeH="0" baseline="0" noProof="1" dirty="0">
                <a:solidFill>
                  <a:schemeClr val="accent1"/>
                </a:solidFill>
                <a:effectLst/>
                <a:latin typeface="+mj-lt"/>
                <a:ea typeface="+mj-ea"/>
                <a:cs typeface="黑体" panose="02010609060101010101" charset="-122"/>
                <a:sym typeface="黑体" panose="02010609060101010101" charset="-122"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图片1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rcRect b="31694"/>
          <a:stretch>
            <a:fillRect/>
          </a:stretch>
        </p:blipFill>
        <p:spPr>
          <a:xfrm>
            <a:off x="635" y="2121535"/>
            <a:ext cx="12191365" cy="47244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51" h="10800">
                <a:moveTo>
                  <a:pt x="0" y="0"/>
                </a:moveTo>
                <a:lnTo>
                  <a:pt x="19251" y="0"/>
                </a:lnTo>
                <a:lnTo>
                  <a:pt x="1925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 userDrawn="1"/>
        </p:nvSpPr>
        <p:spPr>
          <a:xfrm>
            <a:off x="635" y="0"/>
            <a:ext cx="12190730" cy="31235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9596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72200" y="1301750"/>
            <a:ext cx="5323840" cy="48758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3" hasCustomPrompt="1"/>
            <p:custDataLst>
              <p:tags r:id="rId5"/>
            </p:custDataLst>
          </p:nvPr>
        </p:nvSpPr>
        <p:spPr>
          <a:xfrm>
            <a:off x="695960" y="1301750"/>
            <a:ext cx="10799088" cy="405553"/>
          </a:xfrm>
        </p:spPr>
        <p:txBody>
          <a:bodyPr/>
          <a:lstStyle>
            <a:lvl5pPr>
              <a:buNone/>
              <a:defRPr/>
            </a:lvl5pPr>
          </a:lstStyle>
          <a:p>
            <a:pPr lvl="0"/>
            <a:r>
              <a:rPr lang="zh-CN" altLang="en-US" smtClean="0"/>
              <a:t>请在此输入您的副标题</a:t>
            </a:r>
            <a:endParaRPr lang="zh-CN" altLang="en-US" smtClean="0"/>
          </a:p>
        </p:txBody>
      </p:sp>
      <p:sp>
        <p:nvSpPr>
          <p:cNvPr id="7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封面页_1_4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b="1099"/>
          <a:stretch>
            <a:fillRect/>
          </a:stretch>
        </p:blipFill>
        <p:spPr>
          <a:xfrm>
            <a:off x="-12700" y="0"/>
            <a:ext cx="1222438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51" h="10800">
                <a:moveTo>
                  <a:pt x="0" y="0"/>
                </a:moveTo>
                <a:lnTo>
                  <a:pt x="19251" y="0"/>
                </a:lnTo>
                <a:lnTo>
                  <a:pt x="1925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7" name="日期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145771" y="1981200"/>
            <a:ext cx="7875058" cy="457200"/>
          </a:xfrm>
          <a:noFill/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193834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20XX YEAR</a:t>
            </a:r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1903677" y="2489200"/>
            <a:ext cx="8384646" cy="1879600"/>
          </a:xfrm>
          <a:noFill/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000" b="1" spc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单击此处添加文档标题</a:t>
            </a:r>
            <a:endParaRPr lang="zh-CN" altLang="en-US" dirty="0"/>
          </a:p>
        </p:txBody>
      </p:sp>
      <p:sp>
        <p:nvSpPr>
          <p:cNvPr id="19" name="署名占位符 10"/>
          <p:cNvSpPr>
            <a:spLocks noGrp="1"/>
          </p:cNvSpPr>
          <p:nvPr>
            <p:ph type="body" sz="quarter" idx="16387" hasCustomPrompt="1"/>
            <p:custDataLst>
              <p:tags r:id="rId6"/>
            </p:custDataLst>
          </p:nvPr>
        </p:nvSpPr>
        <p:spPr>
          <a:xfrm>
            <a:off x="4812771" y="4419600"/>
            <a:ext cx="2541058" cy="533404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dirty="0"/>
              <a:t>BY WPS</a:t>
            </a:r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章节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b="20604"/>
          <a:stretch>
            <a:fillRect/>
          </a:stretch>
        </p:blipFill>
        <p:spPr>
          <a:xfrm>
            <a:off x="0" y="1352550"/>
            <a:ext cx="12192000" cy="54908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51" h="10800">
                <a:moveTo>
                  <a:pt x="0" y="0"/>
                </a:moveTo>
                <a:lnTo>
                  <a:pt x="19251" y="0"/>
                </a:lnTo>
                <a:lnTo>
                  <a:pt x="1925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矩形 1"/>
          <p:cNvSpPr/>
          <p:nvPr userDrawn="1"/>
        </p:nvSpPr>
        <p:spPr>
          <a:xfrm>
            <a:off x="0" y="0"/>
            <a:ext cx="12192000" cy="26917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 idx="16385" hasCustomPrompt="1"/>
            <p:custDataLst>
              <p:tags r:id="rId4"/>
            </p:custDataLst>
          </p:nvPr>
        </p:nvSpPr>
        <p:spPr>
          <a:xfrm>
            <a:off x="1903942" y="3530600"/>
            <a:ext cx="8384117" cy="1524000"/>
          </a:xfrm>
          <a:noFill/>
        </p:spPr>
        <p:txBody>
          <a:bodyPr vert="horz" lIns="0" tIns="0" rIns="0" bIns="0" anchor="t" anchorCtr="0">
            <a:normAutofit/>
          </a:bodyPr>
          <a:lstStyle>
            <a:lvl1pPr marL="0" indent="0" algn="ctr"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单击此处添加章节标题</a:t>
            </a:r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6386" hasCustomPrompt="1"/>
            <p:custDataLst>
              <p:tags r:id="rId5"/>
            </p:custDataLst>
          </p:nvPr>
        </p:nvSpPr>
        <p:spPr>
          <a:xfrm>
            <a:off x="5332413" y="1905000"/>
            <a:ext cx="1527175" cy="1524000"/>
          </a:xfrm>
          <a:noFill/>
        </p:spPr>
        <p:txBody>
          <a:bodyPr vert="horz" wrap="none" lIns="0" tIns="0" rIns="0" bIns="0" anchor="ctr" anchorCtr="0">
            <a:norm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7200" b="1" spc="0">
                <a:solidFill>
                  <a:srgbClr val="193834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_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 b="1099"/>
          <a:stretch>
            <a:fillRect/>
          </a:stretch>
        </p:blipFill>
        <p:spPr>
          <a:xfrm>
            <a:off x="-12700" y="0"/>
            <a:ext cx="12224385" cy="68580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51" h="10800">
                <a:moveTo>
                  <a:pt x="0" y="0"/>
                </a:moveTo>
                <a:lnTo>
                  <a:pt x="19251" y="0"/>
                </a:lnTo>
                <a:lnTo>
                  <a:pt x="1925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0" name="副标题 9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3364971" y="2667000"/>
            <a:ext cx="5449358" cy="457200"/>
          </a:xfrm>
          <a:noFill/>
        </p:spPr>
        <p:txBody>
          <a:bodyPr vert="horz"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3364089" y="3175000"/>
            <a:ext cx="5451122" cy="1016000"/>
          </a:xfrm>
          <a:noFill/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6400" spc="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谢谢观看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7826305" hasCustomPrompt="1"/>
            <p:custDataLst>
              <p:tags r:id="rId2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ctrTitle" idx="17826049" hasCustomPrompt="1"/>
            <p:custDataLst>
              <p:tags r:id="rId3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319883777" hasCustomPrompt="1"/>
            <p:custDataLst>
              <p:tags r:id="rId4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0" name="装饰  9"/>
          <p:cNvSpPr>
            <a:spLocks noGrp="1"/>
          </p:cNvSpPr>
          <p:nvPr>
            <p:ph type="body" idx="319883522" hasCustomPrompt="1"/>
            <p:custDataLst>
              <p:tags r:id="rId5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51446017" hasCustomPrompt="1"/>
            <p:custDataLst>
              <p:tags r:id="rId6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19949313" hasCustomPrompt="1"/>
            <p:custDataLst>
              <p:tags r:id="rId7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3" name="装饰  2"/>
          <p:cNvSpPr>
            <a:spLocks noGrp="1"/>
          </p:cNvSpPr>
          <p:nvPr>
            <p:ph type="body" idx="319949058" hasCustomPrompt="1"/>
            <p:custDataLst>
              <p:tags r:id="rId8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511553" hasCustomPrompt="1"/>
            <p:custDataLst>
              <p:tags r:id="rId9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20014849" hasCustomPrompt="1"/>
            <p:custDataLst>
              <p:tags r:id="rId10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20014594" hasCustomPrompt="1"/>
            <p:custDataLst>
              <p:tags r:id="rId11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77089" hasCustomPrompt="1"/>
            <p:custDataLst>
              <p:tags r:id="rId12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80385" hasCustomPrompt="1"/>
            <p:custDataLst>
              <p:tags r:id="rId13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80130" hasCustomPrompt="1"/>
            <p:custDataLst>
              <p:tags r:id="rId14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642625" hasCustomPrompt="1"/>
            <p:custDataLst>
              <p:tags r:id="rId15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1066801"/>
            <a:ext cx="12192000" cy="4724399"/>
          </a:xfrm>
          <a:prstGeom prst="rect">
            <a:avLst/>
          </a:prstGeom>
        </p:spPr>
      </p:pic>
      <p:pic>
        <p:nvPicPr>
          <p:cNvPr id="7" name="图片 6" descr="制作农业汇报封面 (6)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6935470" y="359410"/>
            <a:ext cx="4980305" cy="6495415"/>
          </a:xfrm>
          <a:prstGeom prst="rect">
            <a:avLst/>
          </a:prstGeom>
        </p:spPr>
      </p:pic>
      <p:sp>
        <p:nvSpPr>
          <p:cNvPr id="2" name="标题 1"/>
          <p:cNvSpPr txBox="1">
            <a:spLocks noGrp="1"/>
          </p:cNvSpPr>
          <p:nvPr>
            <p:ph type="ctrTitle"/>
            <p:custDataLst>
              <p:tags r:id="rId11"/>
            </p:custDataLst>
          </p:nvPr>
        </p:nvSpPr>
        <p:spPr>
          <a:xfrm>
            <a:off x="922655" y="1562100"/>
            <a:ext cx="6889750" cy="2650490"/>
          </a:xfrm>
          <a:noFill/>
          <a:effectLst/>
        </p:spPr>
        <p:txBody>
          <a:bodyPr vert="horz" wrap="square" lIns="0" tIns="0" rIns="0" bIns="0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600" b="1" i="0" u="none" strike="noStrike" kern="1200" cap="none" spc="0" normalizeH="0" baseline="0" noProof="1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j-ea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24" name="署名占位符 10"/>
          <p:cNvSpPr>
            <a:spLocks noGrp="1"/>
          </p:cNvSpPr>
          <p:nvPr>
            <p:ph type="body" sz="quarter" idx="17" hasCustomPrompt="1"/>
            <p:custDataLst>
              <p:tags r:id="rId12"/>
            </p:custDataLst>
          </p:nvPr>
        </p:nvSpPr>
        <p:spPr>
          <a:xfrm>
            <a:off x="922835" y="4408620"/>
            <a:ext cx="2880000" cy="504000"/>
          </a:xfrm>
          <a:prstGeom prst="roundRect">
            <a:avLst>
              <a:gd name="adj" fmla="val 50000"/>
            </a:avLst>
          </a:prstGeom>
          <a:gradFill>
            <a:gsLst>
              <a:gs pos="88000">
                <a:schemeClr val="accent2">
                  <a:lumMod val="80000"/>
                </a:schemeClr>
              </a:gs>
              <a:gs pos="0">
                <a:schemeClr val="accent1">
                  <a:alpha val="84000"/>
                  <a:lumMod val="85000"/>
                  <a:lumOff val="15000"/>
                </a:schemeClr>
              </a:gs>
            </a:gsLst>
            <a:lin ang="13500000"/>
          </a:gradFill>
          <a:ln>
            <a:noFill/>
          </a:ln>
          <a:effectLst/>
        </p:spPr>
        <p:txBody>
          <a:bodyPr vert="horz" wrap="square" lIns="90000" tIns="46800" rIns="90000" bIns="46800" rtlCol="0" anchor="ctr">
            <a:normAutofit/>
          </a:bodyPr>
          <a:lstStyle>
            <a:lvl1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buClrTx/>
              <a:buSzTx/>
              <a:buFontTx/>
              <a:buNone/>
              <a:defRPr kumimoji="0" lang="zh-CN" altLang="en-US" sz="1800" b="1" i="0" u="none" strike="noStrike" kern="1200" cap="none" spc="0" normalizeH="0" baseline="0" noProof="1" dirty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署名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 userDrawn="1">
            <p:custDataLst>
              <p:tags r:id="rId2"/>
            </p:custDataLst>
          </p:nvPr>
        </p:nvSpPr>
        <p:spPr>
          <a:xfrm rot="16200000" flipV="1">
            <a:off x="-1262380" y="1263333"/>
            <a:ext cx="6857365" cy="4331970"/>
          </a:xfrm>
          <a:custGeom>
            <a:avLst/>
            <a:gdLst>
              <a:gd name="connsiteX0" fmla="*/ 723 w 10944"/>
              <a:gd name="connsiteY0" fmla="*/ 0 h 6979"/>
              <a:gd name="connsiteX1" fmla="*/ 1761 w 10944"/>
              <a:gd name="connsiteY1" fmla="*/ 200 h 6979"/>
              <a:gd name="connsiteX2" fmla="*/ 6241 w 10944"/>
              <a:gd name="connsiteY2" fmla="*/ 2644 h 6979"/>
              <a:gd name="connsiteX3" fmla="*/ 10937 w 10944"/>
              <a:gd name="connsiteY3" fmla="*/ 2986 h 6979"/>
              <a:gd name="connsiteX4" fmla="*/ 10944 w 10944"/>
              <a:gd name="connsiteY4" fmla="*/ 2996 h 6979"/>
              <a:gd name="connsiteX5" fmla="*/ 10944 w 10944"/>
              <a:gd name="connsiteY5" fmla="*/ 6979 h 6979"/>
              <a:gd name="connsiteX6" fmla="*/ 154 w 10944"/>
              <a:gd name="connsiteY6" fmla="*/ 6979 h 6979"/>
              <a:gd name="connsiteX7" fmla="*/ 0 w 10944"/>
              <a:gd name="connsiteY7" fmla="*/ 454 h 6979"/>
              <a:gd name="connsiteX8" fmla="*/ 164 w 10944"/>
              <a:gd name="connsiteY8" fmla="*/ 67 h 6979"/>
              <a:gd name="connsiteX9" fmla="*/ 723 w 10944"/>
              <a:gd name="connsiteY9" fmla="*/ 0 h 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23" h="6822">
                <a:moveTo>
                  <a:pt x="128" y="0"/>
                </a:moveTo>
                <a:cubicBezTo>
                  <a:pt x="430" y="2"/>
                  <a:pt x="787" y="58"/>
                  <a:pt x="1214" y="211"/>
                </a:cubicBezTo>
                <a:cubicBezTo>
                  <a:pt x="2652" y="726"/>
                  <a:pt x="3964" y="2207"/>
                  <a:pt x="5902" y="2785"/>
                </a:cubicBezTo>
                <a:cubicBezTo>
                  <a:pt x="7749" y="3337"/>
                  <a:pt x="9360" y="1158"/>
                  <a:pt x="10815" y="3145"/>
                </a:cubicBezTo>
                <a:lnTo>
                  <a:pt x="10823" y="3156"/>
                </a:lnTo>
                <a:lnTo>
                  <a:pt x="10823" y="6822"/>
                </a:lnTo>
                <a:lnTo>
                  <a:pt x="0" y="6822"/>
                </a:lnTo>
                <a:lnTo>
                  <a:pt x="0" y="3"/>
                </a:lnTo>
                <a:lnTo>
                  <a:pt x="6" y="3"/>
                </a:lnTo>
                <a:cubicBezTo>
                  <a:pt x="45" y="1"/>
                  <a:pt x="86" y="0"/>
                  <a:pt x="128" y="0"/>
                </a:cubicBezTo>
                <a:close/>
              </a:path>
            </a:pathLst>
          </a:custGeom>
          <a:gradFill>
            <a:gsLst>
              <a:gs pos="68000">
                <a:srgbClr val="70B741">
                  <a:alpha val="42000"/>
                </a:srgbClr>
              </a:gs>
              <a:gs pos="0">
                <a:srgbClr val="E2F1D8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7" name="任意多边形 16"/>
          <p:cNvSpPr/>
          <p:nvPr userDrawn="1">
            <p:custDataLst>
              <p:tags r:id="rId3"/>
            </p:custDataLst>
          </p:nvPr>
        </p:nvSpPr>
        <p:spPr>
          <a:xfrm rot="16200000" flipV="1">
            <a:off x="-1320800" y="1331913"/>
            <a:ext cx="6847840" cy="4204335"/>
          </a:xfrm>
          <a:custGeom>
            <a:avLst/>
            <a:gdLst>
              <a:gd name="connsiteX0" fmla="*/ 723 w 10944"/>
              <a:gd name="connsiteY0" fmla="*/ 0 h 6979"/>
              <a:gd name="connsiteX1" fmla="*/ 1761 w 10944"/>
              <a:gd name="connsiteY1" fmla="*/ 200 h 6979"/>
              <a:gd name="connsiteX2" fmla="*/ 6241 w 10944"/>
              <a:gd name="connsiteY2" fmla="*/ 2644 h 6979"/>
              <a:gd name="connsiteX3" fmla="*/ 10937 w 10944"/>
              <a:gd name="connsiteY3" fmla="*/ 2986 h 6979"/>
              <a:gd name="connsiteX4" fmla="*/ 10944 w 10944"/>
              <a:gd name="connsiteY4" fmla="*/ 2996 h 6979"/>
              <a:gd name="connsiteX5" fmla="*/ 10944 w 10944"/>
              <a:gd name="connsiteY5" fmla="*/ 6979 h 6979"/>
              <a:gd name="connsiteX6" fmla="*/ 154 w 10944"/>
              <a:gd name="connsiteY6" fmla="*/ 6979 h 6979"/>
              <a:gd name="connsiteX7" fmla="*/ 0 w 10944"/>
              <a:gd name="connsiteY7" fmla="*/ 454 h 6979"/>
              <a:gd name="connsiteX8" fmla="*/ 164 w 10944"/>
              <a:gd name="connsiteY8" fmla="*/ 67 h 6979"/>
              <a:gd name="connsiteX9" fmla="*/ 723 w 10944"/>
              <a:gd name="connsiteY9" fmla="*/ 0 h 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03" h="6621">
                <a:moveTo>
                  <a:pt x="316" y="0"/>
                </a:moveTo>
                <a:cubicBezTo>
                  <a:pt x="613" y="2"/>
                  <a:pt x="963" y="58"/>
                  <a:pt x="1381" y="211"/>
                </a:cubicBezTo>
                <a:cubicBezTo>
                  <a:pt x="2791" y="726"/>
                  <a:pt x="4077" y="2206"/>
                  <a:pt x="5977" y="2785"/>
                </a:cubicBezTo>
                <a:cubicBezTo>
                  <a:pt x="7789" y="3336"/>
                  <a:pt x="9368" y="1157"/>
                  <a:pt x="10795" y="3145"/>
                </a:cubicBezTo>
                <a:lnTo>
                  <a:pt x="10803" y="3155"/>
                </a:lnTo>
                <a:lnTo>
                  <a:pt x="10803" y="6621"/>
                </a:lnTo>
                <a:lnTo>
                  <a:pt x="10802" y="6621"/>
                </a:lnTo>
                <a:lnTo>
                  <a:pt x="0" y="6621"/>
                </a:lnTo>
                <a:lnTo>
                  <a:pt x="0" y="20"/>
                </a:lnTo>
                <a:lnTo>
                  <a:pt x="10" y="19"/>
                </a:lnTo>
                <a:cubicBezTo>
                  <a:pt x="105" y="7"/>
                  <a:pt x="207" y="0"/>
                  <a:pt x="316" y="0"/>
                </a:cubicBezTo>
                <a:close/>
              </a:path>
            </a:pathLst>
          </a:custGeom>
          <a:gradFill>
            <a:gsLst>
              <a:gs pos="68000">
                <a:srgbClr val="70B741"/>
              </a:gs>
              <a:gs pos="0">
                <a:srgbClr val="E2F1D8"/>
              </a:gs>
            </a:gsLst>
            <a:lin ang="135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0" y="0"/>
            <a:ext cx="1219073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151130" y="973455"/>
            <a:ext cx="2404110" cy="1081405"/>
          </a:xfrm>
        </p:spPr>
        <p:txBody>
          <a:bodyPr wrap="square" anchor="b">
            <a:normAutofit/>
          </a:bodyPr>
          <a:lstStyle>
            <a:lvl1pPr algn="ctr">
              <a:defRPr sz="6000" u="none" strike="noStrike" kern="1200" cap="none" spc="300" normalizeH="0">
                <a:solidFill>
                  <a:schemeClr val="accent1">
                    <a:lumMod val="75000"/>
                  </a:schemeClr>
                </a:solidFill>
                <a:uFillTx/>
              </a:defRPr>
            </a:lvl1pPr>
          </a:lstStyle>
          <a:p>
            <a:r>
              <a:rPr lang="zh-CN" altLang="en-US" dirty="0"/>
              <a:t>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根据人物生成图片 (8)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482600" y="2586355"/>
            <a:ext cx="3458845" cy="427164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0" y="1066801"/>
            <a:ext cx="12192000" cy="47243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4866640" y="3355975"/>
            <a:ext cx="6187440" cy="1943735"/>
          </a:xfrm>
        </p:spPr>
        <p:txBody>
          <a:bodyPr vert="horz" wrap="square" lIns="0" tIns="0" rIns="0" bIns="0" rtlCol="0" anchor="t" anchorCtr="0">
            <a:normAutofit/>
          </a:bodyPr>
          <a:lstStyle>
            <a:lvl1pPr marL="0" marR="0" algn="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1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8" name="节编号 3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4866640" y="2070735"/>
            <a:ext cx="6184900" cy="1224280"/>
          </a:xfrm>
        </p:spPr>
        <p:txBody>
          <a:bodyPr vert="horz" wrap="none" lIns="0" tIns="0" rIns="0" bIns="0" rtlCol="0" anchor="b" anchorCtr="0">
            <a:normAutofit/>
          </a:bodyPr>
          <a:lstStyle>
            <a:lvl1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节编号</a:t>
            </a:r>
            <a:endParaRPr>
              <a:sym typeface="+mn-ea"/>
            </a:endParaRPr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5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6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229870" y="3028315"/>
            <a:ext cx="4730750" cy="35902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wrap="square" lIns="0" tIns="0" rIns="0" bIns="0" rtlCol="0" anchor="b">
            <a:normAutofit/>
          </a:bodyPr>
          <a:lstStyle>
            <a:lvl1pPr>
              <a:defRPr lang="zh-CN" altLang="en-US" dirty="0"/>
            </a:lvl1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9596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301750"/>
            <a:ext cx="5323840" cy="487585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9596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172200" y="1301750"/>
            <a:ext cx="5323840" cy="411303"/>
          </a:xfrm>
        </p:spPr>
        <p:txBody>
          <a:bodyPr wrap="square" anchor="b">
            <a:norm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72200" y="1875099"/>
            <a:ext cx="5323840" cy="4300276"/>
          </a:xfrm>
        </p:spPr>
        <p:txBody>
          <a:bodyPr wrap="square">
            <a:normAutofit/>
          </a:bodyPr>
          <a:lstStyle>
            <a:lvl1pPr>
              <a:defRPr sz="2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1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95960" y="360045"/>
            <a:ext cx="10801985" cy="5817870"/>
          </a:xfrm>
        </p:spPr>
        <p:txBody>
          <a:bodyPr wrap="square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95960" y="1301750"/>
            <a:ext cx="10799088" cy="405553"/>
          </a:xfrm>
        </p:spPr>
        <p:txBody>
          <a:bodyPr wrap="square" anchor="t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1066801"/>
            <a:ext cx="12192000" cy="4724399"/>
          </a:xfrm>
          <a:prstGeom prst="rect">
            <a:avLst/>
          </a:prstGeom>
        </p:spPr>
      </p:pic>
      <p:pic>
        <p:nvPicPr>
          <p:cNvPr id="9" name="图片 8" descr="根据人物生成图片 (8)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96635" y="427355"/>
            <a:ext cx="5199380" cy="6421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8"/>
            </p:custDataLst>
          </p:nvPr>
        </p:nvSpPr>
        <p:spPr>
          <a:xfrm>
            <a:off x="1365885" y="2094230"/>
            <a:ext cx="6377305" cy="1800225"/>
          </a:xfrm>
        </p:spPr>
        <p:txBody>
          <a:bodyPr vert="horz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1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>
                <a:sym typeface="+mn-ea"/>
              </a:rPr>
              <a:t>单击此处</a:t>
            </a:r>
            <a:br>
              <a:rPr>
                <a:sym typeface="+mn-ea"/>
              </a:rPr>
            </a:br>
            <a:r>
              <a:rPr>
                <a:sym typeface="+mn-ea"/>
              </a:rPr>
              <a:t>编辑母版标题样式</a:t>
            </a:r>
            <a:endParaRPr>
              <a:sym typeface="+mn-ea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9"/>
            </p:custDataLst>
          </p:nvPr>
        </p:nvSpPr>
        <p:spPr>
          <a:xfrm>
            <a:off x="1365885" y="3907790"/>
            <a:ext cx="4730750" cy="972185"/>
          </a:xfrm>
        </p:spPr>
        <p:txBody>
          <a:bodyPr vert="horz" wrap="square" lIns="0" tIns="0" rIns="0" bIns="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400" b="0" i="0" u="none" strike="noStrike" kern="1200" cap="none" spc="0" normalizeH="0" baseline="0" noProof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>
                <a:sym typeface="+mn-ea"/>
              </a:rPr>
              <a:t>单击此处编辑副标题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 wrap="square">
            <a:normAutofit/>
          </a:bodyPr>
          <a:lstStyle/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8610600" y="6356350"/>
            <a:ext cx="2743200" cy="365125"/>
          </a:xfrm>
        </p:spPr>
        <p:txBody>
          <a:bodyPr wrap="square">
            <a:normAutofit/>
          </a:bodyPr>
          <a:lstStyle/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6" Type="http://schemas.openxmlformats.org/officeDocument/2006/relationships/theme" Target="../theme/theme2.xml"/><Relationship Id="rId35" Type="http://schemas.openxmlformats.org/officeDocument/2006/relationships/tags" Target="../tags/tag220.xml"/><Relationship Id="rId34" Type="http://schemas.openxmlformats.org/officeDocument/2006/relationships/tags" Target="../tags/tag219.xml"/><Relationship Id="rId33" Type="http://schemas.openxmlformats.org/officeDocument/2006/relationships/tags" Target="../tags/tag218.xml"/><Relationship Id="rId32" Type="http://schemas.openxmlformats.org/officeDocument/2006/relationships/tags" Target="../tags/tag217.xml"/><Relationship Id="rId31" Type="http://schemas.openxmlformats.org/officeDocument/2006/relationships/tags" Target="../tags/tag216.xml"/><Relationship Id="rId30" Type="http://schemas.openxmlformats.org/officeDocument/2006/relationships/tags" Target="../tags/tag215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214.xml"/><Relationship Id="rId28" Type="http://schemas.openxmlformats.org/officeDocument/2006/relationships/image" Target="../media/image1.png"/><Relationship Id="rId27" Type="http://schemas.openxmlformats.org/officeDocument/2006/relationships/tags" Target="../tags/tag213.xml"/><Relationship Id="rId26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3.xml"/><Relationship Id="rId20" Type="http://schemas.openxmlformats.org/officeDocument/2006/relationships/tags" Target="../tags/tag295.xml"/><Relationship Id="rId2" Type="http://schemas.openxmlformats.org/officeDocument/2006/relationships/slideLayout" Target="../slideLayouts/slideLayout38.xml"/><Relationship Id="rId19" Type="http://schemas.openxmlformats.org/officeDocument/2006/relationships/tags" Target="../tags/tag294.xml"/><Relationship Id="rId18" Type="http://schemas.openxmlformats.org/officeDocument/2006/relationships/tags" Target="../tags/tag293.xml"/><Relationship Id="rId17" Type="http://schemas.openxmlformats.org/officeDocument/2006/relationships/tags" Target="../tags/tag292.xml"/><Relationship Id="rId16" Type="http://schemas.openxmlformats.org/officeDocument/2006/relationships/tags" Target="../tags/tag291.xml"/><Relationship Id="rId15" Type="http://schemas.openxmlformats.org/officeDocument/2006/relationships/tags" Target="../tags/tag290.xml"/><Relationship Id="rId14" Type="http://schemas.openxmlformats.org/officeDocument/2006/relationships/tags" Target="../tags/tag289.xml"/><Relationship Id="rId13" Type="http://schemas.openxmlformats.org/officeDocument/2006/relationships/image" Target="../media/image10.png"/><Relationship Id="rId12" Type="http://schemas.openxmlformats.org/officeDocument/2006/relationships/tags" Target="../tags/tag28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/>
          </p:cNvPicPr>
          <p:nvPr userDrawn="1">
            <p:custDataLst>
              <p:tags r:id="rId27"/>
            </p:custDataLst>
          </p:nvPr>
        </p:nvPicPr>
        <p:blipFill>
          <a:blip r:embed="rId28">
            <a:alphaModFix amt="25000"/>
          </a:blip>
          <a:srcRect b="31694"/>
          <a:stretch>
            <a:fillRect/>
          </a:stretch>
        </p:blipFill>
        <p:spPr>
          <a:xfrm>
            <a:off x="635" y="0"/>
            <a:ext cx="12191365" cy="68459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51" h="10800">
                <a:moveTo>
                  <a:pt x="0" y="0"/>
                </a:moveTo>
                <a:lnTo>
                  <a:pt x="19251" y="0"/>
                </a:lnTo>
                <a:lnTo>
                  <a:pt x="19251" y="108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31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黑体" panose="02010609060101010101" charset="-122"/>
                <a:ea typeface="黑体" panose="02010609060101010101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2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8" name="KSO_TEMPLATE" hidden="1"/>
          <p:cNvSpPr/>
          <p:nvPr userDrawn="1">
            <p:custDataLst>
              <p:tags r:id="rId3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u="none" kern="1200" spc="0">
          <a:solidFill>
            <a:schemeClr val="accent1"/>
          </a:solidFill>
          <a:effectLst/>
          <a:uFill>
            <a:solidFill>
              <a:schemeClr val="lt1"/>
            </a:solidFill>
          </a:u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22860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b="0" kern="1200" spc="0">
          <a:solidFill>
            <a:schemeClr val="tx2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6858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2000" b="0" kern="1200" spc="0">
          <a:solidFill>
            <a:schemeClr val="tx2"/>
          </a:solidFill>
          <a:latin typeface="黑体" panose="02010609060101010101" charset="-122"/>
          <a:ea typeface="黑体" panose="02010609060101010101" charset="-122"/>
          <a:cs typeface="+mn-cs"/>
        </a:defRPr>
      </a:lvl2pPr>
      <a:lvl3pPr marL="11430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b="0" kern="1200" spc="0">
          <a:solidFill>
            <a:schemeClr val="tx2"/>
          </a:solidFill>
          <a:latin typeface="黑体" panose="02010609060101010101" charset="-122"/>
          <a:ea typeface="黑体" panose="02010609060101010101" charset="-122"/>
          <a:cs typeface="+mn-cs"/>
        </a:defRPr>
      </a:lvl3pPr>
      <a:lvl4pPr marL="16002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b="0" kern="1200" spc="0">
          <a:solidFill>
            <a:schemeClr val="tx2"/>
          </a:solidFill>
          <a:latin typeface="黑体" panose="02010609060101010101" charset="-122"/>
          <a:ea typeface="黑体" panose="02010609060101010101" charset="-122"/>
          <a:cs typeface="+mn-cs"/>
        </a:defRPr>
      </a:lvl4pPr>
      <a:lvl5pPr marL="2057400" indent="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sz="1800" b="0" kern="1200" spc="0">
          <a:solidFill>
            <a:schemeClr val="tx2"/>
          </a:solidFill>
          <a:latin typeface="黑体" panose="02010609060101010101" charset="-122"/>
          <a:ea typeface="黑体" panose="02010609060101010101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8058785" y="1256030"/>
            <a:ext cx="4133215" cy="560197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68000">
                <a:schemeClr val="accent1">
                  <a:alpha val="9000"/>
                </a:schemeClr>
              </a:gs>
              <a:gs pos="0">
                <a:schemeClr val="accent2">
                  <a:lumMod val="75000"/>
                  <a:alpha val="21000"/>
                </a:schemeClr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95960" y="360000"/>
            <a:ext cx="10800000" cy="720000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95960" y="1301749"/>
            <a:ext cx="10800000" cy="4873625"/>
          </a:xfrm>
          <a:prstGeom prst="rect">
            <a:avLst/>
          </a:prstGeom>
        </p:spPr>
        <p:txBody>
          <a:bodyPr vert="horz" wrap="square" lIns="0" tIns="0" rIns="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>
                <a:sym typeface="+mn-ea"/>
              </a:rPr>
              <a:t>第</a:t>
            </a:r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9596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2522B-0F24-4480-B9DD-A9474A6880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753983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F26B5-172A-4DC2-B0B7-181CFC56B87C}" type="slidenum">
              <a:rPr lang="zh-CN" altLang="en-US" smtClean="0"/>
            </a:fld>
            <a:endParaRPr lang="zh-CN" altLang="en-US"/>
          </a:p>
        </p:txBody>
      </p:sp>
      <p:sp>
        <p:nvSpPr>
          <p:cNvPr id="8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1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38480" indent="-20637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798830" indent="-1619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030605" indent="-149225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235075" indent="-1270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7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314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315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tags" Target="../tags/tag316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3" Type="http://schemas.openxmlformats.org/officeDocument/2006/relationships/tags" Target="../tags/tag31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318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319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0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21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32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7" Type="http://schemas.openxmlformats.org/officeDocument/2006/relationships/tags" Target="../tags/tag305.xml"/><Relationship Id="rId6" Type="http://schemas.openxmlformats.org/officeDocument/2006/relationships/tags" Target="../tags/tag304.xml"/><Relationship Id="rId5" Type="http://schemas.openxmlformats.org/officeDocument/2006/relationships/tags" Target="../tags/tag303.xml"/><Relationship Id="rId4" Type="http://schemas.openxmlformats.org/officeDocument/2006/relationships/tags" Target="../tags/tag302.xml"/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tags" Target="../tags/tag323.xml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9.xml"/><Relationship Id="rId1" Type="http://schemas.openxmlformats.org/officeDocument/2006/relationships/tags" Target="../tags/tag3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26.xml"/><Relationship Id="rId1" Type="http://schemas.openxmlformats.org/officeDocument/2006/relationships/tags" Target="../tags/tag32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tags" Target="../tags/tag309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tags" Target="../tags/tag310.xml"/><Relationship Id="rId1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tags" Target="../tags/tag311.xml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1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3" Type="http://schemas.openxmlformats.org/officeDocument/2006/relationships/tags" Target="../tags/tag313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>
                <a:sym typeface="+mn-ea"/>
              </a:rPr>
              <a:t>针对果蔬成熟度检测</a:t>
            </a:r>
            <a:br>
              <a:rPr>
                <a:sym typeface="+mn-ea"/>
              </a:rPr>
            </a:br>
            <a:r>
              <a:rPr>
                <a:sym typeface="+mn-ea"/>
              </a:rPr>
              <a:t>项目的介绍</a:t>
            </a:r>
          </a:p>
        </p:txBody>
      </p:sp>
      <p:sp>
        <p:nvSpPr>
          <p:cNvPr id="10" name="署名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t>汇报人：牟淑敏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838200" y="1295400"/>
            <a:ext cx="6705600" cy="9842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2026/4/17</a:t>
            </a:r>
            <a:endParaRPr lang="en-US" altLang="zh-CN" sz="3200">
              <a:ln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e063c2095522057a3881e97ad832e7f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2750" y="1350645"/>
            <a:ext cx="4686935" cy="2560955"/>
          </a:xfrm>
          <a:prstGeom prst="rect">
            <a:avLst/>
          </a:prstGeom>
        </p:spPr>
      </p:pic>
      <p:pic>
        <p:nvPicPr>
          <p:cNvPr id="3" name="图片 2" descr="02eab940de8577a4e8c6bf8c6d9cdc1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4141470"/>
            <a:ext cx="6139180" cy="2642870"/>
          </a:xfrm>
          <a:prstGeom prst="rect">
            <a:avLst/>
          </a:prstGeom>
        </p:spPr>
      </p:pic>
      <p:pic>
        <p:nvPicPr>
          <p:cNvPr id="4" name="图片 3" descr="9db5fb8485fbef33591e101bd0a96c5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585" y="4140835"/>
            <a:ext cx="5086350" cy="26060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38430" y="238125"/>
            <a:ext cx="11991340" cy="9550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模型管理界面支持直选与检索双重模式：用户既可从作物列表中一键选定，也可通过搜索框快速定位目标检测模型</a:t>
            </a:r>
            <a:endParaRPr lang="zh-CN" altLang="en-US" sz="2400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6db8c446279cd62cd2e2286d100ad4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975360"/>
            <a:ext cx="10497820" cy="57346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830" y="107950"/>
            <a:ext cx="12068175" cy="8667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反馈中心：通过深度交互收集用户建议与创意方案，旨在协同用户共同驱动系统功能的精进与完善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206e2bafc8441cad021f1225347aa9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73500" y="754380"/>
            <a:ext cx="8121650" cy="60598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52730" y="380365"/>
            <a:ext cx="3462655" cy="6315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个人中心界面：</a:t>
            </a:r>
            <a:endParaRPr lang="zh-CN" altLang="en-US"/>
          </a:p>
          <a:p>
            <a:r>
              <a:rPr lang="zh-CN" altLang="en-US"/>
              <a:t>这里我选择的是消费者这个角色。</a:t>
            </a:r>
            <a:endParaRPr lang="zh-CN" altLang="en-US"/>
          </a:p>
          <a:p>
            <a:r>
              <a:rPr lang="zh-CN" altLang="en-US"/>
              <a:t>系统基于</a:t>
            </a:r>
            <a:r>
              <a:rPr lang="en-US" altLang="zh-CN"/>
              <a:t>‘</a:t>
            </a:r>
            <a:r>
              <a:rPr lang="zh-CN" altLang="en-US"/>
              <a:t>消费者</a:t>
            </a:r>
            <a:r>
              <a:rPr lang="en-US" altLang="zh-CN"/>
              <a:t>’</a:t>
            </a:r>
            <a:r>
              <a:rPr lang="zh-CN" altLang="en-US"/>
              <a:t>角色权限，实时呈现与其行为相关的业务数据与交互记录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713f3730439cd318a43e9cfa4ee9fdb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" y="3300095"/>
            <a:ext cx="5817235" cy="3178175"/>
          </a:xfrm>
          <a:prstGeom prst="rect">
            <a:avLst/>
          </a:prstGeom>
        </p:spPr>
      </p:pic>
      <p:pic>
        <p:nvPicPr>
          <p:cNvPr id="3" name="图片 2" descr="4a169b18f9210ed517426f99bab227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0" y="3300095"/>
            <a:ext cx="5817870" cy="317817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54305" y="132715"/>
            <a:ext cx="11901805" cy="2730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账户管理模块：提供完善的用户个人信息配置功能，支持头像、基本资料及联系方式的标准化管理，确保用户档案的完整性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0c690970fa8a4f18e179c94587048a4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98615" y="632460"/>
            <a:ext cx="5288915" cy="2747010"/>
          </a:xfrm>
          <a:prstGeom prst="rect">
            <a:avLst/>
          </a:prstGeom>
        </p:spPr>
      </p:pic>
      <p:pic>
        <p:nvPicPr>
          <p:cNvPr id="3" name="图片 2" descr="1fb39e449cb9b520e801dc96db7a98a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260" y="3551555"/>
            <a:ext cx="9485630" cy="32264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09550" y="182245"/>
            <a:ext cx="6176645" cy="30079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项目概览界面：本模块集中展示了产品的核心使命、关键技术架构及阶段性量化成果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图片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0" y="1952625"/>
            <a:ext cx="4092575" cy="4627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" y="1981200"/>
            <a:ext cx="3102610" cy="4754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29540" y="107950"/>
            <a:ext cx="11876405" cy="20066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/>
              <a:t>各位评委老师请看，这是系统的用户权限管理中心。在界面设计上，我们不仅提供了标准的身份验证功能，更核心的逻辑在于</a:t>
            </a:r>
            <a:r>
              <a:rPr lang="en-US" altLang="zh-CN"/>
              <a:t>‘</a:t>
            </a:r>
            <a:r>
              <a:rPr lang="zh-CN" altLang="en-US"/>
              <a:t>多维角色定义</a:t>
            </a:r>
            <a:r>
              <a:rPr lang="en-US" altLang="zh-CN"/>
              <a:t>‘</a:t>
            </a:r>
            <a:r>
              <a:rPr lang="zh-CN" altLang="en-US"/>
              <a:t>。</a:t>
            </a:r>
            <a:endParaRPr lang="zh-CN" altLang="en-US"/>
          </a:p>
          <a:p>
            <a:r>
              <a:rPr lang="zh-CN" altLang="en-US"/>
              <a:t>在注册阶段，系统支持用户根据实际需求，在农业生产人员、终端消费者、商业流通端之间进行角色选定。这一设计是系统后续实现</a:t>
            </a:r>
            <a:r>
              <a:rPr lang="en-US" altLang="zh-CN"/>
              <a:t>‘</a:t>
            </a:r>
            <a:r>
              <a:rPr lang="zh-CN" altLang="en-US"/>
              <a:t>个性化信息推送</a:t>
            </a:r>
            <a:r>
              <a:rPr lang="en-US" altLang="zh-CN"/>
              <a:t>’</a:t>
            </a:r>
            <a:r>
              <a:rPr lang="zh-CN" altLang="en-US"/>
              <a:t>和</a:t>
            </a:r>
            <a:r>
              <a:rPr lang="en-US" altLang="zh-CN"/>
              <a:t>‘</a:t>
            </a:r>
            <a:r>
              <a:rPr lang="zh-CN" altLang="en-US"/>
              <a:t>差异化功能调度</a:t>
            </a:r>
            <a:r>
              <a:rPr lang="en-US" altLang="zh-CN"/>
              <a:t>’</a:t>
            </a:r>
            <a:r>
              <a:rPr lang="zh-CN" altLang="en-US"/>
              <a:t>的底层基础。同时，为了保障账户的安全性与操作的连续性，我们构建了标准化的凭证校验机制与自助式密码重置流程，确保用户在遗忘凭证等异常场景下，仍能通过引导式的身份确认，实现账户的高效找回与数据保护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69900" y="349250"/>
            <a:ext cx="11112500" cy="59829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/>
              <a:t>微信小程序：</a:t>
            </a:r>
            <a:endParaRPr lang="zh-CN" altLang="en-US" sz="2000"/>
          </a:p>
          <a:p>
            <a:r>
              <a:rPr lang="zh-CN" altLang="en-US" sz="2000"/>
              <a:t>主页：这个界面你查看最新公告，检测</a:t>
            </a:r>
            <a:r>
              <a:rPr lang="zh-CN" altLang="en-US" sz="2000"/>
              <a:t>项目</a:t>
            </a:r>
            <a:endParaRPr lang="zh-CN" altLang="en-US" sz="2000"/>
          </a:p>
          <a:p>
            <a:r>
              <a:rPr lang="zh-CN" altLang="en-US" sz="2000"/>
              <a:t>可以点击立即检测进入到</a:t>
            </a:r>
            <a:r>
              <a:rPr lang="zh-CN" altLang="en-US" sz="2000"/>
              <a:t>检测界面</a:t>
            </a:r>
            <a:endParaRPr lang="zh-CN" altLang="en-US" sz="2000"/>
          </a:p>
          <a:p>
            <a:endParaRPr lang="zh-CN" altLang="en-US" sz="2000"/>
          </a:p>
        </p:txBody>
      </p:sp>
      <p:pic>
        <p:nvPicPr>
          <p:cNvPr id="3" name="图片 2" descr="92012952fa45a76a535217b39a943c7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6065" y="1104265"/>
            <a:ext cx="2807970" cy="4859020"/>
          </a:xfrm>
          <a:prstGeom prst="rect">
            <a:avLst/>
          </a:prstGeom>
        </p:spPr>
      </p:pic>
      <p:pic>
        <p:nvPicPr>
          <p:cNvPr id="4" name="图片 3" descr="81b0ed3c49d2f72e8b0500fee84920e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460" y="1111250"/>
            <a:ext cx="2895600" cy="4852035"/>
          </a:xfrm>
          <a:prstGeom prst="rect">
            <a:avLst/>
          </a:prstGeom>
        </p:spPr>
      </p:pic>
      <p:pic>
        <p:nvPicPr>
          <p:cNvPr id="6" name="图片 5" descr="1b75254dbf25c0b8ec86395642b7ed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090" y="3642360"/>
            <a:ext cx="2966085" cy="23209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" name="图片 14" descr="e98104bd122eb0c2508553a9c6cdf2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40115" y="329565"/>
            <a:ext cx="3359785" cy="605853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225425" y="304800"/>
            <a:ext cx="8229600" cy="36747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检测界面：选择你要检测的项目进行上传图片</a:t>
            </a:r>
            <a:endParaRPr lang="zh-CN" altLang="en-US"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1dfe3f6bdba30879057481ab8d4bbb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4060" y="732790"/>
            <a:ext cx="3418205" cy="5734685"/>
          </a:xfrm>
          <a:prstGeom prst="rect">
            <a:avLst/>
          </a:prstGeom>
        </p:spPr>
      </p:pic>
      <p:pic>
        <p:nvPicPr>
          <p:cNvPr id="3" name="图片 2" descr="e476780017f396671afe1ee9c31efc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105" y="732790"/>
            <a:ext cx="3730625" cy="564451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90500" y="355600"/>
            <a:ext cx="4057650" cy="5899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资讯页面：</a:t>
            </a:r>
            <a:endParaRPr lang="zh-CN" altLang="en-US" sz="2400"/>
          </a:p>
          <a:p>
            <a:r>
              <a:rPr lang="zh-CN" altLang="en-US" sz="2400"/>
              <a:t>可以看到这些果蔬的相关信息，点你想要资讯的还可以进行收藏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d963c5062bcdef1269f80e53d64d65f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2225" y="1339215"/>
            <a:ext cx="2694305" cy="5303520"/>
          </a:xfrm>
          <a:prstGeom prst="rect">
            <a:avLst/>
          </a:prstGeom>
        </p:spPr>
      </p:pic>
      <p:pic>
        <p:nvPicPr>
          <p:cNvPr id="3" name="图片 2" descr="4cf197d602c3b4a5f74407b2f053dee6"/>
          <p:cNvPicPr>
            <a:picLocks noChangeAspect="1"/>
          </p:cNvPicPr>
          <p:nvPr/>
        </p:nvPicPr>
        <p:blipFill>
          <a:blip r:embed="rId2"/>
          <a:srcRect r="760" b="53128"/>
          <a:stretch>
            <a:fillRect/>
          </a:stretch>
        </p:blipFill>
        <p:spPr>
          <a:xfrm>
            <a:off x="8475345" y="1356995"/>
            <a:ext cx="3482975" cy="24593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70" y="146050"/>
            <a:ext cx="4806950" cy="6400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关于页面：</a:t>
            </a:r>
            <a:endParaRPr lang="zh-CN" altLang="en-US" sz="2400"/>
          </a:p>
          <a:p>
            <a:r>
              <a:rPr lang="zh-CN" altLang="en-US" sz="2400"/>
              <a:t>这里有我们这个项目的详细信息，具体包括功能特点，使用方法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形状 1"/>
          <p:cNvSpPr/>
          <p:nvPr>
            <p:custDataLst>
              <p:tags r:id="rId1"/>
            </p:custDataLst>
          </p:nvPr>
        </p:nvSpPr>
        <p:spPr>
          <a:xfrm>
            <a:off x="-1270" y="635"/>
            <a:ext cx="12192635" cy="6857365"/>
          </a:xfrm>
          <a:custGeom>
            <a:avLst/>
            <a:gdLst>
              <a:gd name="connsiteX0" fmla="*/ 0 w 9187626"/>
              <a:gd name="connsiteY0" fmla="*/ 0 h 3646215"/>
              <a:gd name="connsiteX1" fmla="*/ 70498 w 9187626"/>
              <a:gd name="connsiteY1" fmla="*/ 17398 h 3646215"/>
              <a:gd name="connsiteX2" fmla="*/ 4593813 w 9187626"/>
              <a:gd name="connsiteY2" fmla="*/ 458311 h 3646215"/>
              <a:gd name="connsiteX3" fmla="*/ 9117128 w 9187626"/>
              <a:gd name="connsiteY3" fmla="*/ 17398 h 3646215"/>
              <a:gd name="connsiteX4" fmla="*/ 9187626 w 9187626"/>
              <a:gd name="connsiteY4" fmla="*/ 0 h 3646215"/>
              <a:gd name="connsiteX5" fmla="*/ 9187626 w 9187626"/>
              <a:gd name="connsiteY5" fmla="*/ 3646215 h 3646215"/>
              <a:gd name="connsiteX6" fmla="*/ 9117128 w 9187626"/>
              <a:gd name="connsiteY6" fmla="*/ 3628818 h 3646215"/>
              <a:gd name="connsiteX7" fmla="*/ 4593813 w 9187626"/>
              <a:gd name="connsiteY7" fmla="*/ 3187904 h 3646215"/>
              <a:gd name="connsiteX8" fmla="*/ 70498 w 9187626"/>
              <a:gd name="connsiteY8" fmla="*/ 3628818 h 3646215"/>
              <a:gd name="connsiteX9" fmla="*/ 0 w 9187626"/>
              <a:gd name="connsiteY9" fmla="*/ 3646215 h 364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87626" h="3646215">
                <a:moveTo>
                  <a:pt x="0" y="0"/>
                </a:moveTo>
                <a:lnTo>
                  <a:pt x="70498" y="17398"/>
                </a:lnTo>
                <a:cubicBezTo>
                  <a:pt x="1299714" y="292846"/>
                  <a:pt x="2875599" y="458311"/>
                  <a:pt x="4593813" y="458311"/>
                </a:cubicBezTo>
                <a:cubicBezTo>
                  <a:pt x="6312028" y="458311"/>
                  <a:pt x="7887913" y="292846"/>
                  <a:pt x="9117128" y="17398"/>
                </a:cubicBezTo>
                <a:lnTo>
                  <a:pt x="9187626" y="0"/>
                </a:lnTo>
                <a:lnTo>
                  <a:pt x="9187626" y="3646215"/>
                </a:lnTo>
                <a:lnTo>
                  <a:pt x="9117128" y="3628818"/>
                </a:lnTo>
                <a:cubicBezTo>
                  <a:pt x="7887913" y="3353370"/>
                  <a:pt x="6312028" y="3187904"/>
                  <a:pt x="4593813" y="3187904"/>
                </a:cubicBezTo>
                <a:cubicBezTo>
                  <a:pt x="2875599" y="3187904"/>
                  <a:pt x="1299714" y="3353370"/>
                  <a:pt x="70498" y="3628818"/>
                </a:cubicBezTo>
                <a:lnTo>
                  <a:pt x="0" y="3646215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 sz="1800">
              <a:solidFill>
                <a:prstClr val="white"/>
              </a:solidFill>
              <a:latin typeface="+mn-ea"/>
              <a:sym typeface="微软雅黑" panose="020B0503020204020204" charset="-122"/>
            </a:endParaRPr>
          </a:p>
        </p:txBody>
      </p:sp>
      <p:sp>
        <p:nvSpPr>
          <p:cNvPr id="10" name="“_#color-785&amp;1094"/>
          <p:cNvSpPr/>
          <p:nvPr>
            <p:custDataLst>
              <p:tags r:id="rId2"/>
            </p:custDataLst>
          </p:nvPr>
        </p:nvSpPr>
        <p:spPr>
          <a:xfrm>
            <a:off x="5815584" y="1133856"/>
            <a:ext cx="576072" cy="493776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0" y="246888"/>
                </a:moveTo>
                <a:cubicBezTo>
                  <a:pt x="0" y="201168"/>
                  <a:pt x="9144" y="164592"/>
                  <a:pt x="27432" y="128016"/>
                </a:cubicBezTo>
                <a:cubicBezTo>
                  <a:pt x="45720" y="82296"/>
                  <a:pt x="73152" y="54864"/>
                  <a:pt x="109728" y="36576"/>
                </a:cubicBezTo>
                <a:cubicBezTo>
                  <a:pt x="146304" y="18288"/>
                  <a:pt x="182880" y="0"/>
                  <a:pt x="228600" y="0"/>
                </a:cubicBezTo>
                <a:cubicBezTo>
                  <a:pt x="237744" y="0"/>
                  <a:pt x="246888" y="9144"/>
                  <a:pt x="246888" y="9144"/>
                </a:cubicBezTo>
                <a:lnTo>
                  <a:pt x="246888" y="100584"/>
                </a:lnTo>
                <a:cubicBezTo>
                  <a:pt x="246888" y="100584"/>
                  <a:pt x="237744" y="109728"/>
                  <a:pt x="228600" y="109728"/>
                </a:cubicBezTo>
                <a:cubicBezTo>
                  <a:pt x="192024" y="109728"/>
                  <a:pt x="164592" y="128016"/>
                  <a:pt x="146304" y="146304"/>
                </a:cubicBezTo>
                <a:cubicBezTo>
                  <a:pt x="128016" y="173736"/>
                  <a:pt x="118872" y="201168"/>
                  <a:pt x="118872" y="246888"/>
                </a:cubicBezTo>
                <a:lnTo>
                  <a:pt x="118872" y="265176"/>
                </a:lnTo>
                <a:cubicBezTo>
                  <a:pt x="118872" y="265176"/>
                  <a:pt x="118872" y="274320"/>
                  <a:pt x="128016" y="274320"/>
                </a:cubicBezTo>
                <a:lnTo>
                  <a:pt x="219456" y="274320"/>
                </a:lnTo>
                <a:cubicBezTo>
                  <a:pt x="228600" y="274320"/>
                  <a:pt x="228600" y="283464"/>
                  <a:pt x="228600" y="283464"/>
                </a:cubicBezTo>
                <a:lnTo>
                  <a:pt x="228600" y="484632"/>
                </a:lnTo>
                <a:cubicBezTo>
                  <a:pt x="228600" y="493776"/>
                  <a:pt x="228600" y="493776"/>
                  <a:pt x="219456" y="493776"/>
                </a:cubicBezTo>
                <a:lnTo>
                  <a:pt x="9144" y="493776"/>
                </a:lnTo>
                <a:cubicBezTo>
                  <a:pt x="9144" y="493776"/>
                  <a:pt x="0" y="493776"/>
                  <a:pt x="0" y="484632"/>
                </a:cubicBezTo>
                <a:lnTo>
                  <a:pt x="0" y="246888"/>
                </a:lnTo>
                <a:moveTo>
                  <a:pt x="576072" y="100584"/>
                </a:moveTo>
                <a:cubicBezTo>
                  <a:pt x="576072" y="100584"/>
                  <a:pt x="566928" y="109728"/>
                  <a:pt x="557784" y="109728"/>
                </a:cubicBezTo>
                <a:cubicBezTo>
                  <a:pt x="521208" y="109728"/>
                  <a:pt x="493776" y="128016"/>
                  <a:pt x="475488" y="146304"/>
                </a:cubicBezTo>
                <a:cubicBezTo>
                  <a:pt x="457200" y="173736"/>
                  <a:pt x="448056" y="201168"/>
                  <a:pt x="448056" y="246888"/>
                </a:cubicBezTo>
                <a:lnTo>
                  <a:pt x="448056" y="265176"/>
                </a:lnTo>
                <a:cubicBezTo>
                  <a:pt x="448056" y="265176"/>
                  <a:pt x="448056" y="274320"/>
                  <a:pt x="457200" y="274320"/>
                </a:cubicBezTo>
                <a:lnTo>
                  <a:pt x="548640" y="274320"/>
                </a:lnTo>
                <a:cubicBezTo>
                  <a:pt x="557784" y="274320"/>
                  <a:pt x="557784" y="283464"/>
                  <a:pt x="557784" y="283464"/>
                </a:cubicBezTo>
                <a:lnTo>
                  <a:pt x="557784" y="484632"/>
                </a:lnTo>
                <a:cubicBezTo>
                  <a:pt x="557784" y="493776"/>
                  <a:pt x="557784" y="493776"/>
                  <a:pt x="548640" y="493776"/>
                </a:cubicBezTo>
                <a:lnTo>
                  <a:pt x="338328" y="493776"/>
                </a:lnTo>
                <a:cubicBezTo>
                  <a:pt x="338328" y="493776"/>
                  <a:pt x="329184" y="493776"/>
                  <a:pt x="329184" y="484632"/>
                </a:cubicBezTo>
                <a:lnTo>
                  <a:pt x="329184" y="246888"/>
                </a:lnTo>
                <a:cubicBezTo>
                  <a:pt x="329184" y="201168"/>
                  <a:pt x="338328" y="164592"/>
                  <a:pt x="356616" y="128016"/>
                </a:cubicBezTo>
                <a:cubicBezTo>
                  <a:pt x="374904" y="82296"/>
                  <a:pt x="402336" y="54864"/>
                  <a:pt x="438912" y="36576"/>
                </a:cubicBezTo>
                <a:cubicBezTo>
                  <a:pt x="475488" y="18288"/>
                  <a:pt x="512064" y="0"/>
                  <a:pt x="557784" y="0"/>
                </a:cubicBezTo>
                <a:cubicBezTo>
                  <a:pt x="566928" y="0"/>
                  <a:pt x="576072" y="9144"/>
                  <a:pt x="576072" y="9144"/>
                </a:cubicBezTo>
                <a:lnTo>
                  <a:pt x="576072" y="100584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2" name="“_#color-822&amp;2169"/>
          <p:cNvSpPr/>
          <p:nvPr>
            <p:custDataLst>
              <p:tags r:id="rId3"/>
            </p:custDataLst>
          </p:nvPr>
        </p:nvSpPr>
        <p:spPr>
          <a:xfrm>
            <a:off x="5815584" y="5230368"/>
            <a:ext cx="576072" cy="493776"/>
          </a:xfrm>
          <a:custGeom>
            <a:avLst/>
            <a:gdLst/>
            <a:ahLst/>
            <a:cxnLst/>
            <a:rect l="l" t="t" r="r" b="b"/>
            <a:pathLst>
              <a:path w="576072" h="493776">
                <a:moveTo>
                  <a:pt x="576072" y="246888"/>
                </a:moveTo>
                <a:cubicBezTo>
                  <a:pt x="576072" y="201168"/>
                  <a:pt x="557784" y="155448"/>
                  <a:pt x="539496" y="118872"/>
                </a:cubicBezTo>
                <a:cubicBezTo>
                  <a:pt x="521208" y="82296"/>
                  <a:pt x="493776" y="54864"/>
                  <a:pt x="457200" y="36576"/>
                </a:cubicBezTo>
                <a:cubicBezTo>
                  <a:pt x="429768" y="18288"/>
                  <a:pt x="393192" y="0"/>
                  <a:pt x="356616" y="0"/>
                </a:cubicBezTo>
                <a:cubicBezTo>
                  <a:pt x="338328" y="0"/>
                  <a:pt x="329184" y="9144"/>
                  <a:pt x="329184" y="27432"/>
                </a:cubicBezTo>
                <a:lnTo>
                  <a:pt x="329184" y="82296"/>
                </a:lnTo>
                <a:cubicBezTo>
                  <a:pt x="329184" y="91440"/>
                  <a:pt x="338328" y="109728"/>
                  <a:pt x="356616" y="109728"/>
                </a:cubicBezTo>
                <a:cubicBezTo>
                  <a:pt x="384048" y="109728"/>
                  <a:pt x="411480" y="128016"/>
                  <a:pt x="429768" y="146304"/>
                </a:cubicBezTo>
                <a:cubicBezTo>
                  <a:pt x="448056" y="164592"/>
                  <a:pt x="457200" y="201168"/>
                  <a:pt x="457200" y="246888"/>
                </a:cubicBezTo>
                <a:cubicBezTo>
                  <a:pt x="457200" y="256032"/>
                  <a:pt x="448056" y="274320"/>
                  <a:pt x="429768" y="274320"/>
                </a:cubicBezTo>
                <a:lnTo>
                  <a:pt x="365760" y="274320"/>
                </a:lnTo>
                <a:cubicBezTo>
                  <a:pt x="347472" y="274320"/>
                  <a:pt x="338328" y="283464"/>
                  <a:pt x="338328" y="292608"/>
                </a:cubicBezTo>
                <a:lnTo>
                  <a:pt x="338328" y="466344"/>
                </a:lnTo>
                <a:cubicBezTo>
                  <a:pt x="338328" y="484632"/>
                  <a:pt x="347472" y="493776"/>
                  <a:pt x="365760" y="493776"/>
                </a:cubicBezTo>
                <a:lnTo>
                  <a:pt x="548640" y="493776"/>
                </a:lnTo>
                <a:cubicBezTo>
                  <a:pt x="557784" y="493776"/>
                  <a:pt x="576072" y="484632"/>
                  <a:pt x="576072" y="466344"/>
                </a:cubicBezTo>
                <a:lnTo>
                  <a:pt x="576072" y="246888"/>
                </a:lnTo>
                <a:moveTo>
                  <a:pt x="0" y="82296"/>
                </a:moveTo>
                <a:cubicBezTo>
                  <a:pt x="0" y="91440"/>
                  <a:pt x="9144" y="109728"/>
                  <a:pt x="27432" y="109728"/>
                </a:cubicBezTo>
                <a:cubicBezTo>
                  <a:pt x="54864" y="109728"/>
                  <a:pt x="82296" y="128016"/>
                  <a:pt x="100584" y="146304"/>
                </a:cubicBezTo>
                <a:cubicBezTo>
                  <a:pt x="118872" y="164592"/>
                  <a:pt x="128016" y="201168"/>
                  <a:pt x="128016" y="246888"/>
                </a:cubicBezTo>
                <a:cubicBezTo>
                  <a:pt x="128016" y="256032"/>
                  <a:pt x="118872" y="274320"/>
                  <a:pt x="100584" y="274320"/>
                </a:cubicBezTo>
                <a:lnTo>
                  <a:pt x="36576" y="274320"/>
                </a:lnTo>
                <a:cubicBezTo>
                  <a:pt x="18288" y="274320"/>
                  <a:pt x="9144" y="283464"/>
                  <a:pt x="9144" y="292608"/>
                </a:cubicBezTo>
                <a:lnTo>
                  <a:pt x="9144" y="466344"/>
                </a:lnTo>
                <a:cubicBezTo>
                  <a:pt x="9144" y="484632"/>
                  <a:pt x="18288" y="493776"/>
                  <a:pt x="36576" y="493776"/>
                </a:cubicBezTo>
                <a:lnTo>
                  <a:pt x="219456" y="493776"/>
                </a:lnTo>
                <a:cubicBezTo>
                  <a:pt x="228600" y="493776"/>
                  <a:pt x="246888" y="484632"/>
                  <a:pt x="246888" y="466344"/>
                </a:cubicBezTo>
                <a:lnTo>
                  <a:pt x="246888" y="246888"/>
                </a:lnTo>
                <a:cubicBezTo>
                  <a:pt x="246888" y="201168"/>
                  <a:pt x="228600" y="155448"/>
                  <a:pt x="210312" y="118872"/>
                </a:cubicBezTo>
                <a:cubicBezTo>
                  <a:pt x="192024" y="82296"/>
                  <a:pt x="164592" y="54864"/>
                  <a:pt x="128016" y="36576"/>
                </a:cubicBezTo>
                <a:cubicBezTo>
                  <a:pt x="100584" y="18288"/>
                  <a:pt x="64008" y="0"/>
                  <a:pt x="27432" y="0"/>
                </a:cubicBezTo>
                <a:cubicBezTo>
                  <a:pt x="9144" y="0"/>
                  <a:pt x="0" y="9144"/>
                  <a:pt x="0" y="27432"/>
                </a:cubicBezTo>
                <a:lnTo>
                  <a:pt x="0" y="82296"/>
                </a:lnTo>
              </a:path>
            </a:pathLst>
          </a:custGeom>
          <a:solidFill>
            <a:schemeClr val="accent1"/>
          </a:solidFill>
        </p:spPr>
        <p:txBody>
          <a:bodyPr/>
          <a:lstStyle/>
          <a:p>
            <a:endParaRPr lang="zh-CN" altLang="en-US"/>
          </a:p>
        </p:txBody>
      </p:sp>
      <p:sp>
        <p:nvSpPr>
          <p:cNvPr id="13" name="圆角矩形 9"/>
          <p:cNvSpPr/>
          <p:nvPr>
            <p:custDataLst>
              <p:tags r:id="rId4"/>
            </p:custDataLst>
          </p:nvPr>
        </p:nvSpPr>
        <p:spPr>
          <a:xfrm>
            <a:off x="722630" y="1908175"/>
            <a:ext cx="10744200" cy="30194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1431290" y="2159000"/>
            <a:ext cx="9344660" cy="791845"/>
          </a:xfrm>
        </p:spPr>
        <p:txBody>
          <a:bodyPr anchor="ctr">
            <a:norm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</a:rPr>
              <a:t>简要说明</a:t>
            </a:r>
            <a:endParaRPr lang="zh-CN" altLang="en-US" dirty="0">
              <a:solidFill>
                <a:schemeClr val="accent1"/>
              </a:solidFill>
            </a:endParaRPr>
          </a:p>
        </p:txBody>
      </p:sp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994410" y="3006090"/>
            <a:ext cx="10227945" cy="144018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ym typeface="+mn-ea"/>
              </a:rPr>
              <a:t>果蔬成熟度检测：基于视觉识别实现果蔬的精准分级与动态调度，从而达到提升品质、降低损耗并最大化经济价值的目的</a:t>
            </a:r>
            <a:endParaRPr lang="zh-CN" altLang="en-US" sz="2000"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ym typeface="+mn-ea"/>
              </a:rPr>
              <a:t>基于</a:t>
            </a:r>
            <a:r>
              <a:rPr lang="en-US" altLang="zh-CN" sz="2000">
                <a:sym typeface="+mn-ea"/>
              </a:rPr>
              <a:t>yolov8</a:t>
            </a:r>
            <a:r>
              <a:rPr lang="zh-CN" altLang="en-US" sz="2000">
                <a:sym typeface="+mn-ea"/>
              </a:rPr>
              <a:t>模型、多模态检测</a:t>
            </a:r>
            <a:endParaRPr lang="zh-CN" altLang="en-US" sz="2000"/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ym typeface="+mn-ea"/>
              </a:rPr>
              <a:t>各位老师好为了方便观测本</a:t>
            </a:r>
            <a:r>
              <a:rPr lang="en-US" altLang="zh-CN" sz="2000">
                <a:sym typeface="+mn-ea"/>
              </a:rPr>
              <a:t>PPT</a:t>
            </a:r>
            <a:r>
              <a:rPr lang="zh-CN" altLang="en-US" sz="2000">
                <a:sym typeface="+mn-ea"/>
              </a:rPr>
              <a:t>主要是以图片的形式展现出来！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1b807a7e47bc95d51dc64b7dfd4c5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820" y="3274060"/>
            <a:ext cx="2661920" cy="3467100"/>
          </a:xfrm>
          <a:prstGeom prst="rect">
            <a:avLst/>
          </a:prstGeom>
        </p:spPr>
      </p:pic>
      <p:pic>
        <p:nvPicPr>
          <p:cNvPr id="3" name="图片 2" descr="0fcb1143795c24cf0bdad47101d274b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0" y="2557780"/>
            <a:ext cx="2245360" cy="4039870"/>
          </a:xfrm>
          <a:prstGeom prst="rect">
            <a:avLst/>
          </a:prstGeom>
        </p:spPr>
      </p:pic>
      <p:pic>
        <p:nvPicPr>
          <p:cNvPr id="4" name="图片 3" descr="2900b47bd4db301e384c838754c11bb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035" y="3938905"/>
            <a:ext cx="2482850" cy="2658745"/>
          </a:xfrm>
          <a:prstGeom prst="rect">
            <a:avLst/>
          </a:prstGeom>
        </p:spPr>
      </p:pic>
      <p:pic>
        <p:nvPicPr>
          <p:cNvPr id="5" name="图片 4" descr="c23e5908cff66f6bf62221d124cc2f8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385" y="2447290"/>
            <a:ext cx="2499995" cy="401447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98450" y="171450"/>
            <a:ext cx="11468100" cy="20669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个人中心：核心数据与业务闭环管理平台</a:t>
            </a:r>
            <a:endParaRPr lang="en-US" altLang="zh-CN" sz="2400"/>
          </a:p>
          <a:p>
            <a:r>
              <a:rPr lang="zh-CN" altLang="en-US" sz="2400"/>
              <a:t>检测溯源模块：</a:t>
            </a:r>
            <a:r>
              <a:rPr lang="en-US" altLang="zh-CN" sz="2400"/>
              <a:t> </a:t>
            </a:r>
            <a:r>
              <a:rPr lang="zh-CN" altLang="en-US" sz="2400"/>
              <a:t>实时同步云端检测记录，实现果蔬成熟度历史数据的全流程追踪与回顾。</a:t>
            </a:r>
            <a:endParaRPr lang="zh-CN" altLang="en-US" sz="2400"/>
          </a:p>
          <a:p>
            <a:r>
              <a:rPr lang="zh-CN" altLang="en-US" sz="2400"/>
              <a:t>内容收藏矩阵：</a:t>
            </a:r>
            <a:r>
              <a:rPr lang="en-US" altLang="zh-CN" sz="2400"/>
              <a:t> </a:t>
            </a:r>
            <a:r>
              <a:rPr lang="zh-CN" altLang="en-US" sz="2400"/>
              <a:t>聚合用户在资讯中心收藏的高价值内容，构建个性化的智慧农业知识库。</a:t>
            </a:r>
            <a:endParaRPr lang="zh-CN" altLang="en-US" sz="2400"/>
          </a:p>
          <a:p>
            <a:r>
              <a:rPr lang="zh-CN" altLang="en-US" sz="2400"/>
              <a:t>账户配置中心：</a:t>
            </a:r>
            <a:r>
              <a:rPr lang="en-US" altLang="zh-CN" sz="2400"/>
              <a:t> </a:t>
            </a:r>
            <a:r>
              <a:rPr lang="zh-CN" altLang="en-US" sz="2400"/>
              <a:t>提供多维度的个人信息管理与系统偏好设置，确保操作体验的高度定制化。</a:t>
            </a:r>
            <a:endParaRPr lang="zh-CN" altLang="en-US" sz="2400"/>
          </a:p>
        </p:txBody>
      </p:sp>
    </p:spTree>
    <p:custDataLst>
      <p:tags r:id="rId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4646295" y="482600"/>
            <a:ext cx="7253605" cy="64135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商业价值：</a:t>
            </a:r>
            <a:endParaRPr lang="zh-CN" altLang="en-US" sz="2800"/>
          </a:p>
          <a:p>
            <a:endParaRPr lang="zh-CN" altLang="en-US"/>
          </a:p>
          <a:p>
            <a:r>
              <a:rPr lang="zh-CN" altLang="en-US"/>
              <a:t>此项目核心价值在于：</a:t>
            </a:r>
            <a:r>
              <a:rPr lang="en-US" altLang="zh-CN"/>
              <a:t> </a:t>
            </a:r>
            <a:r>
              <a:rPr lang="zh-CN" altLang="en-US"/>
              <a:t>将人工智能技术应用于日常生活场景，通过创新的双重检测机制（</a:t>
            </a:r>
            <a:r>
              <a:rPr lang="en-US" altLang="zh-CN"/>
              <a:t>YOLOv8 + </a:t>
            </a:r>
            <a:r>
              <a:rPr lang="zh-CN" altLang="en-US"/>
              <a:t>颜色分析），为用户提供一个简单、高效、客观的水果成熟度判断工具，既能帮助个人用户减少食物浪费，也能为商业用户提供智能化的水果管理解决方案。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 sz="2400"/>
              <a:t>存在的潜力：</a:t>
            </a:r>
            <a:endParaRPr lang="zh-CN" altLang="en-US" sz="2400"/>
          </a:p>
          <a:p>
            <a:endParaRPr lang="zh-CN" altLang="en-US" sz="2400"/>
          </a:p>
          <a:p>
            <a:endParaRPr lang="zh-CN" altLang="en-US" sz="2000"/>
          </a:p>
          <a:p>
            <a:r>
              <a:rPr lang="zh-CN" altLang="en-US" sz="2000"/>
              <a:t>市场需求</a:t>
            </a:r>
            <a:r>
              <a:rPr lang="en-US" altLang="zh-CN" sz="2000"/>
              <a:t> </a:t>
            </a:r>
            <a:r>
              <a:rPr lang="zh-CN" altLang="en-US" sz="2000"/>
              <a:t>：减少食物浪费是全球性议题，成熟度检测能有效减少水果浪费</a:t>
            </a:r>
            <a:endParaRPr lang="zh-CN" altLang="en-US" sz="2000"/>
          </a:p>
          <a:p>
            <a:r>
              <a:rPr lang="zh-CN" altLang="en-US" sz="2000"/>
              <a:t>技术门槛</a:t>
            </a:r>
            <a:r>
              <a:rPr lang="en-US" altLang="zh-CN" sz="2000"/>
              <a:t> </a:t>
            </a:r>
            <a:r>
              <a:rPr lang="zh-CN" altLang="en-US" sz="2000"/>
              <a:t>：结合目标检测和颜色分析的技术方案具有创新性</a:t>
            </a:r>
            <a:endParaRPr lang="zh-CN" altLang="en-US" sz="2000"/>
          </a:p>
          <a:p>
            <a:r>
              <a:rPr lang="zh-CN" altLang="en-US" sz="2000"/>
              <a:t>可扩展性</a:t>
            </a:r>
            <a:r>
              <a:rPr lang="en-US" altLang="zh-CN" sz="2000"/>
              <a:t> </a:t>
            </a:r>
            <a:r>
              <a:rPr lang="zh-CN" altLang="en-US" sz="2000"/>
              <a:t>：框架设计支持多种水果，未来可扩展到其他果蔬</a:t>
            </a:r>
            <a:endParaRPr lang="zh-CN" altLang="en-US" sz="2000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感谢观看和</a:t>
            </a:r>
            <a:r>
              <a:rPr lang="zh-CN" altLang="en-US"/>
              <a:t>聆听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676775" y="1527175"/>
            <a:ext cx="6644005" cy="1943735"/>
          </a:xfrm>
        </p:spPr>
        <p:txBody>
          <a:bodyPr/>
          <a:lstStyle/>
          <a:p>
            <a:r>
              <a:rPr lang="en-US" altLang="zh-CN">
                <a:latin typeface="等线" panose="02010600030101010101" charset="-122"/>
                <a:ea typeface="等线" panose="02010600030101010101" charset="-122"/>
                <a:sym typeface="+mn-ea"/>
              </a:rPr>
              <a:t> </a:t>
            </a:r>
            <a:r>
              <a:rPr>
                <a:latin typeface="等线" panose="02010600030101010101" charset="-122"/>
                <a:ea typeface="等线" panose="02010600030101010101" charset="-122"/>
                <a:sym typeface="+mn-ea"/>
              </a:rPr>
              <a:t>开始项目的界面展示</a:t>
            </a:r>
            <a:endParaRPr lang="zh-CN" altLang="en-US"/>
          </a:p>
        </p:txBody>
      </p:sp>
      <p:sp>
        <p:nvSpPr>
          <p:cNvPr id="6" name="节编号"/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4879340" y="2051685"/>
            <a:ext cx="6343015" cy="1141730"/>
          </a:xfrm>
        </p:spPr>
        <p:txBody>
          <a:bodyPr>
            <a:normAutofit lnSpcReduction="10000"/>
          </a:bodyPr>
          <a:lstStyle/>
          <a:p>
            <a:pPr algn="r"/>
            <a:r>
              <a:rPr lang="en-US" altLang="zh-CN">
                <a:latin typeface="等线" panose="02010600030101010101" charset="-122"/>
                <a:ea typeface="等线" panose="02010600030101010101" charset="-122"/>
                <a:sym typeface="+mn-ea"/>
              </a:rPr>
              <a:t>                </a:t>
            </a:r>
            <a:r>
              <a:rPr>
                <a:latin typeface="等线" panose="02010600030101010101" charset="-122"/>
                <a:ea typeface="等线" panose="02010600030101010101" charset="-122"/>
                <a:sym typeface="+mn-ea"/>
              </a:rPr>
              <a:t>、</a:t>
            </a:r>
            <a:endParaRPr lang="zh-CN" altLang="en-US">
              <a:latin typeface="等线" panose="02010600030101010101" charset="-122"/>
              <a:ea typeface="等线" panose="02010600030101010101" charset="-122"/>
            </a:endParaRPr>
          </a:p>
          <a:p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3360" y="207010"/>
            <a:ext cx="11765280" cy="64458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首页：会有一个欢迎界面，这里显示出了具体能检测的作物，点击开始检测就会进去到检测界面，这个也是首页能和检测界面联系起来的具体功</a:t>
            </a:r>
            <a:r>
              <a:rPr lang="zh-CN" altLang="en-US" sz="2400"/>
              <a:t>能</a:t>
            </a:r>
            <a:endParaRPr lang="zh-CN" altLang="en-US" sz="2400"/>
          </a:p>
        </p:txBody>
      </p:sp>
      <p:pic>
        <p:nvPicPr>
          <p:cNvPr id="4" name="图片 3" descr="97d6336ecb41f351270d67d83c2e6a4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9140" y="2042795"/>
            <a:ext cx="8439150" cy="46101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7873f69634a87239e6812be9476e66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00" y="1637030"/>
            <a:ext cx="10694035" cy="47224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4220" y="417830"/>
            <a:ext cx="11447780" cy="8128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/>
              <a:t>这里显示了我的项目有哪些主要的具体的功能的</a:t>
            </a:r>
            <a:r>
              <a:rPr lang="zh-CN" altLang="en-US" sz="2800"/>
              <a:t>具体信息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199ca612c373117d6f73323efb24dc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0290" y="912495"/>
            <a:ext cx="9893300" cy="54051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44500" y="293370"/>
            <a:ext cx="115989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检测界面：从这里选择你要检测的类型以及要进行什么模态</a:t>
            </a:r>
            <a:r>
              <a:rPr lang="zh-CN" altLang="en-US" sz="2400"/>
              <a:t>进行检测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541020" y="-635"/>
            <a:ext cx="11226165" cy="168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sz="2400"/>
          </a:p>
          <a:p>
            <a:r>
              <a:rPr lang="zh-CN" altLang="en-US" sz="2400"/>
              <a:t>检测结果的</a:t>
            </a:r>
            <a:r>
              <a:rPr lang="zh-CN" altLang="en-US" sz="2400"/>
              <a:t>展示：</a:t>
            </a:r>
            <a:endParaRPr lang="zh-CN" altLang="en-US" sz="2400"/>
          </a:p>
          <a:p>
            <a:r>
              <a:rPr lang="zh-CN" altLang="en-US" sz="2400"/>
              <a:t>以黄瓜为例进行展示功能：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以图片进行的检测</a:t>
            </a:r>
            <a:r>
              <a:rPr lang="en-US" altLang="zh-CN" sz="2400"/>
              <a:t>                                          2.</a:t>
            </a:r>
            <a:r>
              <a:rPr lang="zh-CN" altLang="en-US" sz="2400"/>
              <a:t>视频进行检测的</a:t>
            </a:r>
            <a:r>
              <a:rPr lang="zh-CN" altLang="en-US" sz="2400"/>
              <a:t>截图展示</a:t>
            </a:r>
            <a:endParaRPr lang="zh-CN" altLang="en-US" sz="2400"/>
          </a:p>
        </p:txBody>
      </p:sp>
      <p:pic>
        <p:nvPicPr>
          <p:cNvPr id="28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1350" y="1872615"/>
            <a:ext cx="4570730" cy="4855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1198" y="2038033"/>
            <a:ext cx="5273675" cy="3820795"/>
          </a:xfrm>
          <a:prstGeom prst="rect">
            <a:avLst/>
          </a:prstGeom>
          <a:noFill/>
          <a:ln>
            <a:noFill/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" name="图片 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23565" y="1475740"/>
            <a:ext cx="6712585" cy="529971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298450" y="152400"/>
            <a:ext cx="116903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视频检测：上传视频后检测结果显示的</a:t>
            </a:r>
            <a:r>
              <a:rPr lang="zh-CN" altLang="en-US" sz="2400"/>
              <a:t>是静态的检测结果</a:t>
            </a:r>
            <a:endParaRPr lang="zh-CN" altLang="en-US" sz="24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745" y="2132648"/>
            <a:ext cx="5274310" cy="4485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140" y="3052128"/>
            <a:ext cx="5274310" cy="332676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234315" y="194945"/>
            <a:ext cx="11635740" cy="14071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/>
              <a:t>基于果蔬成熟度分级构建智能反馈机制，实现差异化提示信息的动态呈现。也是本项目的一个主要</a:t>
            </a:r>
            <a:r>
              <a:rPr lang="zh-CN" altLang="en-US" sz="2400"/>
              <a:t>的创新点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50bfbed0e726b95c2eb5c48060db083767ae843"/>
  <p:tag name="KSO_WM_NEWLAYOUT_GROUP_ID" val="layout_63"/>
  <p:tag name="KSO_WM_NEWLAYOUT_ID" val="slide_5f00fb856a8539b3"/>
</p:tagLst>
</file>

<file path=ppt/tags/tag10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0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1a34814e1e9589cf678c1ebdf46d87d0e65c17d"/>
  <p:tag name="KSO_WM_NEWLAYOUT_GROUP_ID" val="layout_26"/>
  <p:tag name="KSO_WM_NEWLAYOUT_ID" val="slide_4e8a2b389c8bbf30"/>
</p:tagLst>
</file>

<file path=ppt/tags/tag10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df943d92e1f6f9d1f200ddce6ac6774d5859a42"/>
  <p:tag name="KSO_WM_NEWLAYOUT_GROUP_ID" val="layout_34"/>
  <p:tag name="KSO_WM_NEWLAYOUT_ID" val="slide_dd86963abb239797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2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5ea47619134f133974fb216f59851288918a2ee"/>
  <p:tag name="KSO_WM_NEWLAYOUT_GROUP_ID" val="layout_6"/>
  <p:tag name="KSO_WM_NEWLAYOUT_ID" val="slide_acc7948a249ecb22"/>
</p:tagLst>
</file>

<file path=ppt/tags/tag12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2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3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3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2f89f6975430d5e5881fd0b6d99ff970eeeb497a"/>
  <p:tag name="KSO_WM_NEWLAYOUT_GROUP_ID" val="layout_1-5"/>
  <p:tag name="KSO_WM_NEWLAYOUT_ID" val="slide_61223ae7a7f7aefc"/>
</p:tagLst>
</file>

<file path=ppt/tags/tag1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4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4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2.xml><?xml version="1.0" encoding="utf-8"?>
<p:tagLst xmlns:p="http://schemas.openxmlformats.org/presentationml/2006/main">
  <p:tag name="KSO_WM_UNIT_TYPE" val="a"/>
  <p:tag name="KSO_WM_UNIT_INDEX" val="1"/>
  <p:tag name="KSO_WM_UNIT_ID" val="_1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ISNUMDGMTITLE" val="0"/>
  <p:tag name="KSO_WM_TEMPLATE_INDEX" val="40480859"/>
  <p:tag name="KSO_WM_TEMPLATE_CATEGORY" val="custom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  <p:tag name="KSO_WM_TEMPLATE_CATEGORY" val="custom"/>
  <p:tag name="KSO_WM_TEMPLATE_USER_THEME" val="1"/>
  <p:tag name="KSO_WM_TEMPLATE_INDEX" val="40480859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59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59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  <p:tag name="KSO_WM_TEMPLATE_CATEGORY" val="custom"/>
  <p:tag name="KSO_WM_TEMPLATE_USER_THEME" val="1"/>
  <p:tag name="KSO_WM_UNIT_ISNUMDGMTITLE" val="0"/>
  <p:tag name="KSO_WM_UNIT_NOCLEAR" val="0"/>
  <p:tag name="KSO_WM_TEMPLATE_INDEX" val="40480859"/>
</p:tagLst>
</file>

<file path=ppt/tags/tag158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59.xml><?xml version="1.0" encoding="utf-8"?>
<p:tagLst xmlns:p="http://schemas.openxmlformats.org/presentationml/2006/main">
  <p:tag name="KSO_WM_UNIT_TYPE" val="f"/>
  <p:tag name="KSO_WM_UNIT_INDEX" val="1"/>
  <p:tag name="KSO_WM_UNIT_ID" val="_3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60.xml><?xml version="1.0" encoding="utf-8"?>
<p:tagLst xmlns:p="http://schemas.openxmlformats.org/presentationml/2006/main">
  <p:tag name="KSO_WM_UNIT_TYPE" val="f"/>
  <p:tag name="KSO_WM_UNIT_INDEX" val="2"/>
  <p:tag name="KSO_WM_UNIT_ID" val="_3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1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2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3.xml><?xml version="1.0" encoding="utf-8"?>
<p:tagLst xmlns:p="http://schemas.openxmlformats.org/presentationml/2006/main">
  <p:tag name="KSO_WM_UNIT_ID" val="_3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4.xml><?xml version="1.0" encoding="utf-8"?>
<p:tagLst xmlns:p="http://schemas.openxmlformats.org/presentationml/2006/main">
  <p:tag name="KSO_WM_UNIT_TYPE" val="a"/>
  <p:tag name="KSO_WM_UNIT_INDEX" val="1"/>
  <p:tag name="KSO_WM_UNIT_ID" val="_3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5.xml><?xml version="1.0" encoding="utf-8"?>
<p:tagLst xmlns:p="http://schemas.openxmlformats.org/presentationml/2006/main">
  <p:tag name="KSO_WM_UNIT_TYPE" val="f"/>
  <p:tag name="KSO_WM_UNIT_INDEX" val="1"/>
  <p:tag name="KSO_WM_UNIT_ID" val="_4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6.xml><?xml version="1.0" encoding="utf-8"?>
<p:tagLst xmlns:p="http://schemas.openxmlformats.org/presentationml/2006/main">
  <p:tag name="KSO_WM_UNIT_TYPE" val="f"/>
  <p:tag name="KSO_WM_UNIT_INDEX" val="2"/>
  <p:tag name="KSO_WM_UNIT_ID" val="_4*f*2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7.xml><?xml version="1.0" encoding="utf-8"?>
<p:tagLst xmlns:p="http://schemas.openxmlformats.org/presentationml/2006/main">
  <p:tag name="KSO_WM_UNIT_TYPE" val="f"/>
  <p:tag name="KSO_WM_UNIT_INDEX" val="3"/>
  <p:tag name="KSO_WM_UNIT_ID" val="_4*f*3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8.xml><?xml version="1.0" encoding="utf-8"?>
<p:tagLst xmlns:p="http://schemas.openxmlformats.org/presentationml/2006/main">
  <p:tag name="KSO_WM_UNIT_TYPE" val="f"/>
  <p:tag name="KSO_WM_UNIT_INDEX" val="4"/>
  <p:tag name="KSO_WM_UNIT_ID" val="_4*f*4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69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70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1.xml><?xml version="1.0" encoding="utf-8"?>
<p:tagLst xmlns:p="http://schemas.openxmlformats.org/presentationml/2006/main">
  <p:tag name="KSO_WM_UNIT_ID" val="_4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2.xml><?xml version="1.0" encoding="utf-8"?>
<p:tagLst xmlns:p="http://schemas.openxmlformats.org/presentationml/2006/main">
  <p:tag name="KSO_WM_UNIT_TYPE" val="a"/>
  <p:tag name="KSO_WM_UNIT_INDEX" val="1"/>
  <p:tag name="KSO_WM_UNIT_ID" val="_4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3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4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5.xml><?xml version="1.0" encoding="utf-8"?>
<p:tagLst xmlns:p="http://schemas.openxmlformats.org/presentationml/2006/main">
  <p:tag name="KSO_WM_UNIT_ID" val="_5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6.xml><?xml version="1.0" encoding="utf-8"?>
<p:tagLst xmlns:p="http://schemas.openxmlformats.org/presentationml/2006/main">
  <p:tag name="KSO_WM_UNIT_TYPE" val="a"/>
  <p:tag name="KSO_WM_UNIT_INDEX" val="1"/>
  <p:tag name="KSO_WM_UNIT_ID" val="_5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7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8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79.xml><?xml version="1.0" encoding="utf-8"?>
<p:tagLst xmlns:p="http://schemas.openxmlformats.org/presentationml/2006/main">
  <p:tag name="KSO_WM_UNIT_ID" val="_6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80.xml><?xml version="1.0" encoding="utf-8"?>
<p:tagLst xmlns:p="http://schemas.openxmlformats.org/presentationml/2006/main">
  <p:tag name="KSO_WM_UNIT_TYPE" val="f"/>
  <p:tag name="KSO_WM_UNIT_INDEX" val="1"/>
  <p:tag name="KSO_WM_UNIT_ID" val="_7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1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2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3.xml><?xml version="1.0" encoding="utf-8"?>
<p:tagLst xmlns:p="http://schemas.openxmlformats.org/presentationml/2006/main">
  <p:tag name="KSO_WM_UNIT_ID" val="_7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4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5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6.xml><?xml version="1.0" encoding="utf-8"?>
<p:tagLst xmlns:p="http://schemas.openxmlformats.org/presentationml/2006/main">
  <p:tag name="KSO_WM_UNIT_ID" val="_8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7.xml><?xml version="1.0" encoding="utf-8"?>
<p:tagLst xmlns:p="http://schemas.openxmlformats.org/presentationml/2006/main">
  <p:tag name="KSO_WM_UNIT_TYPE" val="f"/>
  <p:tag name="KSO_WM_UNIT_INDEX" val="1"/>
  <p:tag name="KSO_WM_UNIT_ID" val="_8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8.xml><?xml version="1.0" encoding="utf-8"?>
<p:tagLst xmlns:p="http://schemas.openxmlformats.org/presentationml/2006/main">
  <p:tag name="KSO_WM_UNIT_TYPE" val="a"/>
  <p:tag name="KSO_WM_UNIT_INDEX" val="1"/>
  <p:tag name="KSO_WM_UNIT_ID" val="_8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189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90.xml><?xml version="1.0" encoding="utf-8"?>
<p:tagLst xmlns:p="http://schemas.openxmlformats.org/presentationml/2006/main">
  <p:tag name="KSO_WM_UNIT_TYPE" val="f"/>
  <p:tag name="KSO_WM_BEAUTIFY_FLAG" val="#wm#"/>
  <p:tag name="KSO_WM_UNIT_INDEX" val="1"/>
  <p:tag name="KSO_WM_UNIT_SUBTYPE" val="c"/>
  <p:tag name="KSO_WM_UNIT_TEXT_TYPE" val="1"/>
  <p:tag name="KSO_WM_FIGMA_FLAG" val="#fgm#"/>
  <p:tag name="KSO_WM_UNIT_ID" val="_9*f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1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0d87cb0134f6ca5dd254d1d00c48ba5fb7187dae"/>
  <p:tag name="KSO_WM_NEWLAYOUT_ID" val="23"/>
  <p:tag name="KSO_WM_FIGMA_FLAG" val="#fgm#"/>
  <p:tag name="KSO_WM_UNIT_ID" val="_9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2.xml><?xml version="1.0" encoding="utf-8"?>
<p:tagLst xmlns:p="http://schemas.openxmlformats.org/presentationml/2006/main">
  <p:tag name="KSO_WM_UNIT_HIGHLIGHT" val="0"/>
  <p:tag name="KSO_WM_BEAUTIFY_FLAG" val="#wm#"/>
  <p:tag name="KSO_WM_UNIT_INDEX" val="2"/>
  <p:tag name="KSO_WM_UNIT_SUBTYPE" val="b"/>
  <p:tag name="KSO_WM_UNIT_TEXT_TYPE" val="1"/>
  <p:tag name="KSO_WM_UNIT_TYPE" val="f"/>
  <p:tag name="KSO_WM_FIGMA_FLAG" val="#fgm#"/>
  <p:tag name="KSO_WM_UNIT_ID" val="_9*f*2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3.xml><?xml version="1.0" encoding="utf-8"?>
<p:tagLst xmlns:p="http://schemas.openxmlformats.org/presentationml/2006/main">
  <p:tag name="KSO_WM_UNIT_ID" val="_9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4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EXT_TYPE" val="1"/>
  <p:tag name="KSO_WM_UNIT_TYPE" val="a"/>
  <p:tag name="KSO_WM_LAYOUT_CHECK_HASH" val="62fe93965f4fedf3295f04a5fc4cba78954b4a5b"/>
  <p:tag name="KSO_WM_NEWLAYOUT_ID" val="29"/>
  <p:tag name="KSO_WM_FIGMA_FLAG" val="#fgm#"/>
  <p:tag name="KSO_WM_UNIT_ID" val="_10*a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5.xml><?xml version="1.0" encoding="utf-8"?>
<p:tagLst xmlns:p="http://schemas.openxmlformats.org/presentationml/2006/main">
  <p:tag name="KSO_WM_UNIT_HIGHLIGHT" val="0"/>
  <p:tag name="KSO_WM_BEAUTIFY_FLAG" val="#wm#"/>
  <p:tag name="KSO_WM_UNIT_INDEX" val="1"/>
  <p:tag name="KSO_WM_UNIT_TYPE" val="e"/>
  <p:tag name="KSO_WM_FIGMA_FLAG" val="#fgm#"/>
  <p:tag name="KSO_WM_UNIT_ID" val="_10*e*1"/>
  <p:tag name="KSO_WM_TAG_VERSION" val="3.0"/>
  <p:tag name="KSO_WM_UNIT_ISNUMDGMTITLE" val="0"/>
  <p:tag name="KSO_WM_UNIT_NOCLEAR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6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7.xml><?xml version="1.0" encoding="utf-8"?>
<p:tagLst xmlns:p="http://schemas.openxmlformats.org/presentationml/2006/main">
  <p:tag name="KSO_WM_BEAUTIFY_FLAG" val="#wm#"/>
  <p:tag name="KSO_WM_UNIT_INDEX" val="1"/>
  <p:tag name="KSO_WM_UNIT_TEXT_TYPE" val="1"/>
  <p:tag name="KSO_WM_UNIT_TYPE" val="b"/>
  <p:tag name="KSO_WM_FIGMA_FLAG" val="#fgm#"/>
  <p:tag name="KSO_WM_UNIT_ID" val="_11*b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8.xml><?xml version="1.0" encoding="utf-8"?>
<p:tagLst xmlns:p="http://schemas.openxmlformats.org/presentationml/2006/main">
  <p:tag name="KSO_WM_UNIT_TYPE" val="a"/>
  <p:tag name="KSO_WM_BEAUTIFY_FLAG" val="#wm#"/>
  <p:tag name="KSO_WM_UNIT_INDEX" val="1"/>
  <p:tag name="KSO_WM_UNIT_TEXT_TYPE" val="1"/>
  <p:tag name="KSO_WM_LAYOUT_CHECK_HASH" val="e1a7ecfff8cb40fa040a7b3b5c5c6f3d4c48faea"/>
  <p:tag name="KSO_WM_NEWLAYOUT_ID" val="35"/>
  <p:tag name="KSO_WM_FIGMA_FLAG" val="#fgm#"/>
  <p:tag name="KSO_WM_UNIT_ID" val="_11*a*1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1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0b65442bcb82c0ec6daba8578945f9a92faeb431"/>
  <p:tag name="KSO_WM_NEWLAYOUT_ID" val="1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20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1_2"/>
  <p:tag name="KSO_WM_UNIT_TYPE" val="l_h_i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20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2_2"/>
  <p:tag name="KSO_WM_UNIT_TYPE" val="l_h_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208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3_2"/>
  <p:tag name="KSO_WM_UNIT_TYPE" val="l_h_i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211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UNIT_INDEX" val="1_4_2"/>
  <p:tag name="KSO_WM_UNIT_TYPE" val="l_h_i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213.xml><?xml version="1.0" encoding="utf-8"?>
<p:tagLst xmlns:p="http://schemas.openxmlformats.org/presentationml/2006/main">
  <p:tag name="KSO_WM_UNIT_ID" val="_11**"/>
  <p:tag name="KSO_WM_BEAUTIFY_FLAG" val="#wm#"/>
  <p:tag name="KSO_WM_TAG_VERSION" val="3.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LAYERLEVEL" val="1"/>
  <p:tag name="KSO_WM_TEMPLATE_INDEX" val="40480859"/>
  <p:tag name="KSO_WM_TEMPLATE_CATEGORY" val="custom"/>
</p:tagLst>
</file>

<file path=ppt/tags/tag214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215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216.xml><?xml version="1.0" encoding="utf-8"?>
<p:tagLst xmlns:p="http://schemas.openxmlformats.org/presentationml/2006/main">
  <p:tag name="KSO_WM_UNIT_ID" val="_0**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217.xml><?xml version="1.0" encoding="utf-8"?>
<p:tagLst xmlns:p="http://schemas.openxmlformats.org/presentationml/2006/main">
  <p:tag name="KSO_WM_UNIT_TYPE" val="f"/>
  <p:tag name="KSO_WM_UNIT_INDEX" val="1"/>
  <p:tag name="KSO_WM_UNIT_ID" val="_0*f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218.xml><?xml version="1.0" encoding="utf-8"?>
<p:tagLst xmlns:p="http://schemas.openxmlformats.org/presentationml/2006/main">
  <p:tag name="KSO_WM_UNIT_TYPE" val="a"/>
  <p:tag name="KSO_WM_UNIT_INDEX" val="1"/>
  <p:tag name="KSO_WM_UNIT_ID" val="_0*a*1"/>
  <p:tag name="KSO_WM_BEAUTIFY_FLAG" val="#wm#"/>
  <p:tag name="KSO_WM_TAG_VERSION" val="3.0"/>
  <p:tag name="KSO_WM_UNIT_LAYERLEVEL" val="1"/>
  <p:tag name="KSO_WM_TEMPLATE_CATEGORY" val="custom"/>
  <p:tag name="KSO_WM_TEMPLATE_USER_THEME" val="1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TEMPLATE_INDEX" val="40480859"/>
</p:tagLst>
</file>

<file path=ppt/tags/tag219.xml><?xml version="1.0" encoding="utf-8"?>
<p:tagLst xmlns:p="http://schemas.openxmlformats.org/presentationml/2006/main">
  <p:tag name="KSO_WM_TEMPLATE_SUBCATEGORY" val="29"/>
  <p:tag name="KSO_WM_BEAUTIFY_FLAG" val="#wm#"/>
  <p:tag name="KSO_WM_TEMPLATE_SLIDE_ID" val="slide_7d1b418b74e2b859"/>
  <p:tag name="KSO_WM_TEMPLATE_THUMBS_INDEX" val="1、9"/>
  <p:tag name="KSO_WM_TEMPLATE_INDEX" val="40480859"/>
  <p:tag name="KSO_WM_TEMPLATE_CATEGORY" val="custom"/>
  <p:tag name="KSO_WM_TEMPLATE_MASTER_TYPE" val="0"/>
  <p:tag name="KSO_WM_TAG_VERSION" val="3.0"/>
</p:tagLst>
</file>

<file path=ppt/tags/tag2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252af3dc822560e668985f403a75de204b780b4"/>
  <p:tag name="KSO_WM_NEWLAYOUT_GROUP_ID" val="layout_51"/>
  <p:tag name="KSO_WM_NEWLAYOUT_ID" val="slide_5f9bbafbd906f1fe"/>
</p:tagLst>
</file>

<file path=ppt/tags/tag220.xml><?xml version="1.0" encoding="utf-8"?>
<p:tagLst xmlns:p="http://schemas.openxmlformats.org/presentationml/2006/main">
  <p:tag name="KSO_WM_AITEMPLATE_STYLE_ID" val="69796625704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f*4"/>
  <p:tag name="KSO_WM_UNIT_LAYERLEVEL" val="1"/>
  <p:tag name="KSO_WM_TAG_VERSION" val="3.0"/>
  <p:tag name="KSO_WM_BEAUTIFY_FLAG" val="#wm#"/>
  <p:tag name="KSO_WM_UNIT_SUBTYPE" val="b"/>
  <p:tag name="KSO_WM_UNIT_PRESET_TEXT" val="署名占位符"/>
  <p:tag name="KSO_WM_UNIT_NOCLEAR" val="0"/>
  <p:tag name="KSO_WM_UNIT_VALUE" val="8"/>
  <p:tag name="KSO_WM_UNIT_TYPE" val="f"/>
  <p:tag name="KSO_WM_UNIT_INDEX" val="4"/>
  <p:tag name="KSO_WM_UNIT_TEXT_LAYER_COUNT" val="1"/>
</p:tagLst>
</file>

<file path=ppt/tags/tag2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30"/>
  <p:tag name="KSO_WM_UNIT_TYPE" val="f"/>
  <p:tag name="KSO_WM_UNIT_INDEX" val="1"/>
  <p:tag name="KSO_WM_UNIT_TEXT_LAYER_COUNT" val="1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  <p:tag name="KSO_WM_BEAUTIFY_FLAG" val="#wm#"/>
  <p:tag name="KSO_WM_UNIT_ISCONTENTSTITLE" val="1"/>
  <p:tag name="KSO_WM_UNIT_ISNUMDGMTITLE" val="0"/>
  <p:tag name="KSO_WM_UNIT_PRESET_TEXT" val="标题"/>
  <p:tag name="KSO_WM_UNIT_NOCLEAR" val="0"/>
  <p:tag name="KSO_WM_UNIT_VALUE" val="3"/>
  <p:tag name="KSO_WM_UNIT_TYPE" val="a"/>
  <p:tag name="KSO_WM_UNIT_INDEX" val="1"/>
</p:tagLst>
</file>

<file path=ppt/tags/tag2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2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i*4"/>
  <p:tag name="KSO_WM_UNIT_LAYERLEVEL" val="1"/>
  <p:tag name="KSO_WM_TAG_VERSION" val="3.0"/>
  <p:tag name="KSO_WM_BEAUTIFY_FLAG" val="#wm#"/>
  <p:tag name="KSO_WM_UNIT_TYPE" val="i"/>
  <p:tag name="KSO_WM_UNIT_INDEX" val="4"/>
</p:tagLst>
</file>

<file path=ppt/tags/tag2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14"/>
  <p:tag name="KSO_WM_UNIT_TYPE" val="a"/>
  <p:tag name="KSO_WM_UNIT_INDEX" val="1"/>
</p:tagLst>
</file>

<file path=ppt/tags/tag245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_4*e*1"/>
  <p:tag name="KSO_WM_UNIT_LAYERLEVEL" val="1"/>
  <p:tag name="KSO_WM_TAG_VERSION" val="3.0"/>
  <p:tag name="KSO_WM_BEAUTIFY_FLAG" val="#wm#"/>
  <p:tag name="KSO_WM_UNIT_PRESET_TEXT" val="节编号"/>
  <p:tag name="KSO_WM_UNIT_NOCLEAR" val="0"/>
  <p:tag name="KSO_WM_UNIT_VALUE" val="13"/>
  <p:tag name="KSO_WM_UNIT_TYPE" val="e"/>
  <p:tag name="KSO_WM_UNIT_INDEX" val="1"/>
</p:tagLst>
</file>

<file path=ppt/tags/tag2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2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1"/>
  <p:tag name="KSO_WM_UNIT_TEXT_LAYER_COUNT" val="1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f*2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TYPE" val="f"/>
  <p:tag name="KSO_WM_UNIT_INDEX" val="2"/>
  <p:tag name="KSO_WM_UNIT_TEXT_LAYER_COUNT" val="1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1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1_1"/>
  <p:tag name="KSO_WM_UNIT_ISCONTENTSTITLE" val="0"/>
  <p:tag name="KSO_WM_UNIT_ISNUMDGMTITLE" val="0"/>
  <p:tag name="KSO_WM_UNIT_VALUE" val="19"/>
</p:tagLst>
</file>

<file path=ppt/tags/tag2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1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1_1"/>
  <p:tag name="KSO_WM_UNIT_TEXT_LAYER_COUNT" val="1"/>
</p:tagLst>
</file>

<file path=ppt/tags/tag2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a*2_1"/>
  <p:tag name="KSO_WM_UNIT_LAYERLEVEL" val="1_1"/>
  <p:tag name="KSO_WM_TAG_VERSION" val="3.0"/>
  <p:tag name="KSO_WM_BEAUTIFY_FLAG" val="#wm#"/>
  <p:tag name="KSO_WM_UNIT_PRESET_TEXT" val="单击此处编辑母版文本样式"/>
  <p:tag name="KSO_WM_UNIT_NOCLEAR" val="0"/>
  <p:tag name="KSO_WM_UNIT_TYPE" val="h_a"/>
  <p:tag name="KSO_WM_UNIT_INDEX" val="2_1"/>
  <p:tag name="KSO_WM_UNIT_ISCONTENTSTITLE" val="0"/>
  <p:tag name="KSO_WM_UNIT_ISNUMDGMTITLE" val="0"/>
  <p:tag name="KSO_WM_UNIT_VALUE" val="19"/>
</p:tagLst>
</file>

<file path=ppt/tags/tag2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h_f*2_1"/>
  <p:tag name="KSO_WM_UNIT_LAYERLEVEL" val="1_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128"/>
  <p:tag name="KSO_WM_UNIT_TYPE" val="h_f"/>
  <p:tag name="KSO_WM_UNIT_INDEX" val="2_1"/>
  <p:tag name="KSO_WM_UNIT_TEXT_LAYER_COUNT" val="1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</p:tagLst>
</file>

<file path=ppt/tags/tag2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20"/>
  <p:tag name="KSO_WM_UNIT_TYPE" val="a"/>
  <p:tag name="KSO_WM_UNIT_INDEX" val="1"/>
</p:tagLst>
</file>

<file path=ppt/tags/tag2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2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f*1"/>
  <p:tag name="KSO_WM_UNIT_LAYERLEVEL" val="1"/>
  <p:tag name="KSO_WM_TAG_VERSION" val="3.0"/>
  <p:tag name="KSO_WM_BEAUTIFY_FLAG" val="#wm#"/>
  <p:tag name="KSO_WM_UNIT_SUBTYPE" val="a"/>
  <p:tag name="KSO_WM_UNIT_PRESET_TEXT" val="单击此处编辑母版文本样式&#10;二级&#10;三级&#10;四级&#10;五级"/>
  <p:tag name="KSO_WM_UNIT_NOCLEAR" val="0"/>
  <p:tag name="KSO_WM_UNIT_VALUE" val="396"/>
  <p:tag name="KSO_WM_UNIT_TYPE" val="f"/>
  <p:tag name="KSO_WM_UNIT_INDEX" val="1"/>
  <p:tag name="KSO_WM_UNIT_TEXT_LAYER_COUNT" val="1"/>
</p:tagLst>
</file>

<file path=ppt/tags/tag2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40"/>
  <p:tag name="KSO_WM_UNIT_TYPE" val="b"/>
  <p:tag name="KSO_WM_UNIT_INDEX" val="1"/>
</p:tagLst>
</file>

<file path=ppt/tags/tag2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UNIT_VALUE" val="29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2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  <p:tag name="KSO_WM_BEAUTIFY_FLAG" val="#wm#"/>
  <p:tag name="KSO_WM_UNIT_TYPE" val="i"/>
  <p:tag name="KSO_WM_UNIT_INDEX" val="3"/>
</p:tagLst>
</file>

<file path=ppt/tags/tag2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VALUE" val="30"/>
  <p:tag name="KSO_WM_UNIT_TYPE" val="a"/>
  <p:tag name="KSO_WM_UNIT_INDEX" val="1"/>
</p:tagLst>
</file>

<file path=ppt/tags/tag2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PRESET_TEXT" val="单击此处编辑母版副标题样式"/>
  <p:tag name="KSO_WM_UNIT_NOCLEAR" val="0"/>
  <p:tag name="KSO_WM_UNIT_VALUE" val="80"/>
  <p:tag name="KSO_WM_UNIT_TYPE" val="b"/>
  <p:tag name="KSO_WM_UNIT_INDEX" val="1"/>
</p:tagLst>
</file>

<file path=ppt/tags/tag2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  <p:tag name="KSO_WM_UNIT_NOCLEAR" val="0"/>
</p:tagLst>
</file>

<file path=ppt/tags/tag2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3.0"/>
  <p:tag name="KSO_WM_BEAUTIFY_FLAG" val="#wm#"/>
  <p:tag name="KSO_WM_UNIT_TYPE" val="i"/>
  <p:tag name="KSO_WM_UNIT_INDEX" val="1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3.0"/>
  <p:tag name="KSO_WM_BEAUTIFY_FLAG" val="#wm#"/>
  <p:tag name="KSO_WM_UNIT_TYPE" val="i"/>
  <p:tag name="KSO_WM_UNIT_INDEX" val="2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a*1"/>
  <p:tag name="KSO_WM_UNIT_LAYERLEVEL" val="1"/>
  <p:tag name="KSO_WM_TAG_VERSION" val="1.0"/>
  <p:tag name="KSO_WM_BEAUTIFY_FLAG" val="#wm#"/>
  <p:tag name="KSO_WM_UNIT_ISCONTENTSTITLE" val="0"/>
  <p:tag name="KSO_WM_UNIT_ISNUMDGMTITLE" val="0"/>
  <p:tag name="KSO_WM_UNIT_PRESET_TEXT" val="单击此处编辑母版标题样式"/>
  <p:tag name="KSO_WM_UNIT_NOCLEAR" val="0"/>
  <p:tag name="KSO_WM_UNIT_TYPE" val="a"/>
  <p:tag name="KSO_WM_UNIT_INDEX" val="1"/>
  <p:tag name="KSO_WM_TEMPLATE_CATEGORY" val="custom"/>
  <p:tag name="KSO_WM_TEMPLATE_INDEX" val="40498849"/>
</p:tagLst>
</file>

<file path=ppt/tags/tag2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f*1"/>
  <p:tag name="KSO_WM_UNIT_LAYERLEVEL" val="1"/>
  <p:tag name="KSO_WM_TAG_VERSION" val="1.0"/>
  <p:tag name="KSO_WM_BEAUTIFY_FLAG" val="#wm#"/>
  <p:tag name="KSO_WM_UNIT_SUBTYPE" val="a"/>
  <p:tag name="KSO_WM_UNIT_PRESET_TEXT" val="单击此处编辑母版文本样式&#10;第二级&#10;第三级&#10;第四级&#10;第五级"/>
  <p:tag name="KSO_WM_UNIT_NOCLEAR" val="0"/>
  <p:tag name="KSO_WM_UNIT_TYPE" val="f"/>
  <p:tag name="KSO_WM_UNIT_INDEX" val="1"/>
  <p:tag name="KSO_WM_UNIT_TEXT_LAYER_COUNT" val="1"/>
  <p:tag name="KSO_WM_TEMPLATE_CATEGORY" val="custom"/>
  <p:tag name="KSO_WM_TEMPLATE_INDEX" val="40498849"/>
</p:tagLst>
</file>

<file path=ppt/tags/tag2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95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3.0"/>
  <p:tag name="KSO_WM_BEAUTIFY_FLAG" val="#wm#"/>
  <p:tag name="KSO_WM_TEMPLATE_CATEGORY" val="custom"/>
  <p:tag name="KSO_WM_TEMPLATE_INDEX" val="40498849"/>
  <p:tag name="KSO_WM_TEMPLATE_THUMBS_INDEX" val="1、9"/>
</p:tagLst>
</file>

<file path=ppt/tags/tag296.xml><?xml version="1.0" encoding="utf-8"?>
<p:tagLst xmlns:p="http://schemas.openxmlformats.org/presentationml/2006/main">
  <p:tag name="KSO_WM_UNIT_ISCONTENTSTITLE" val="0"/>
  <p:tag name="KSO_WM_UNIT_ISNUMDGMTITLE" val="0"/>
  <p:tag name="KSO_WM_UNIT_VALUE" val="3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40498849_1*a*1"/>
  <p:tag name="KSO_WM_TEMPLATE_CATEGORY" val="custom"/>
  <p:tag name="KSO_WM_TEMPLATE_INDEX" val="40498849"/>
  <p:tag name="KSO_WM_UNIT_LAYERLEVEL" val="1"/>
  <p:tag name="KSO_WM_TAG_VERSION" val="3.0"/>
  <p:tag name="KSO_WM_BEAUTIFY_FLAG" val="#wm#"/>
  <p:tag name="KSO_WM_UNIT_TEXT_TYPE" val="1"/>
  <p:tag name="KSO_WM_UNIT_NOCLEAR" val="0"/>
  <p:tag name="KSO_WM_UNIT_PRESET_TEXT" val="单击此处添加文档标题"/>
</p:tagLst>
</file>

<file path=ppt/tags/tag297.xml><?xml version="1.0" encoding="utf-8"?>
<p:tagLst xmlns:p="http://schemas.openxmlformats.org/presentationml/2006/main">
  <p:tag name="KSO_WM_UNIT_SUBTYPE" val="b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4"/>
  <p:tag name="KSO_WM_UNIT_ID" val="custom40498849_1*f*4"/>
  <p:tag name="KSO_WM_TEMPLATE_CATEGORY" val="custom"/>
  <p:tag name="KSO_WM_TEMPLATE_INDEX" val="40498849"/>
  <p:tag name="KSO_WM_UNIT_LAYERLEVEL" val="1"/>
  <p:tag name="KSO_WM_TAG_VERSION" val="3.0"/>
  <p:tag name="KSO_WM_BEAUTIFY_FLAG" val="#wm#"/>
  <p:tag name="KSO_WM_UNIT_TEXT_LAYER_COUNT" val="1"/>
  <p:tag name="KSO_WM_UNIT_TEXT_TYPE" val="1"/>
  <p:tag name="KSO_WM_UNIT_NOCLEAR" val="0"/>
  <p:tag name="KSO_WM_UNIT_PRESET_TEXT" val="汇报人：WPS"/>
</p:tagLst>
</file>

<file path=ppt/tags/tag298.xml><?xml version="1.0" encoding="utf-8"?>
<p:tagLst xmlns:p="http://schemas.openxmlformats.org/presentationml/2006/main">
  <p:tag name="KSO_WM_SLIDE_ID" val="custom40498849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3.0"/>
  <p:tag name="KSO_WM_BEAUTIFY_FLAG" val="#wm#"/>
  <p:tag name="KSO_WM_TEMPLATE_CATEGORY" val="custom"/>
  <p:tag name="KSO_WM_TEMPLATE_INDEX" val="40498849"/>
  <p:tag name="KSO_WM_SLIDE_LAYOUT" val="a_f"/>
  <p:tag name="KSO_WM_SLIDE_LAYOUT_CNT" val="1_1"/>
  <p:tag name="KSO_WM_SLIDE_TYPE" val="title"/>
  <p:tag name="KSO_WM_SLIDE_SUBTYPE" val="pureTxt"/>
  <p:tag name="KSO_WM_TEMPLATE_THUMBS_INDEX" val="1、9"/>
</p:tagLst>
</file>

<file path=ppt/tags/tag2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custom20232451_1*i*1"/>
  <p:tag name="KSO_WM_TEMPLATE_CATEGORY" val="custom"/>
  <p:tag name="KSO_WM_TEMPLATE_INDEX" val="2023245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USESOURCEFORMAT_APPLY" val="0"/>
</p:tagLst>
</file>

<file path=ppt/tags/tag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custom20232451_1*i*2"/>
  <p:tag name="KSO_WM_TEMPLATE_CATEGORY" val="custom"/>
  <p:tag name="KSO_WM_TEMPLATE_INDEX" val="2023245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3"/>
  <p:tag name="KSO_WM_UNIT_ID" val="custom20232451_1*i*3"/>
  <p:tag name="KSO_WM_TEMPLATE_CATEGORY" val="custom"/>
  <p:tag name="KSO_WM_TEMPLATE_INDEX" val="20232451"/>
  <p:tag name="KSO_WM_UNIT_LAYERLEVEL" val="1"/>
  <p:tag name="KSO_WM_TAG_VERSION" val="3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custom20232451_1*i*4"/>
  <p:tag name="KSO_WM_TEMPLATE_CATEGORY" val="custom"/>
  <p:tag name="KSO_WM_TEMPLATE_INDEX" val="20232451"/>
  <p:tag name="KSO_WM_UNIT_LAYERLEVEL" val="1"/>
  <p:tag name="KSO_WM_TAG_VERSION" val="3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  <p:tag name="KSO_WM_UNIT_USESOURCEFORMAT_APPLY" val="0"/>
</p:tagLst>
</file>

<file path=ppt/tags/tag30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TEMPLATE_CATEGORY" val="custom"/>
  <p:tag name="KSO_WM_UNIT_LAYERLEVEL" val="1"/>
  <p:tag name="KSO_WM_TAG_VERSION" val="3.0"/>
  <p:tag name="KSO_WM_BEAUTIFY_FLAG" val="#wm#"/>
  <p:tag name="KSO_WM_UNIT_VALUE" val="22"/>
  <p:tag name="KSO_WM_TEMPLATE_INDEX" val="20232451"/>
  <p:tag name="KSO_WM_UNIT_ID" val="custom20232451_1*a*1"/>
  <p:tag name="KSO_WM_UNIT_PRESET_TEXT" val="单击此处添加标题"/>
  <p:tag name="KSO_WM_UNIT_TEXT_TYPE" val="1"/>
  <p:tag name="KSO_WM_UNIT_TEXT_FILL_FORE_SCHEMECOLOR_INDEX" val="5"/>
  <p:tag name="KSO_WM_UNIT_TEXT_FILL_TYPE" val="1"/>
  <p:tag name="KSO_WM_UNIT_USESOURCEFORMAT_APPLY" val="0"/>
</p:tagLst>
</file>

<file path=ppt/tags/tag30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2_1*l_h_f*1_1_1"/>
  <p:tag name="KSO_WM_TEMPLATE_CATEGORY" val="diagram"/>
  <p:tag name="KSO_WM_TEMPLATE_INDEX" val="20232452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1"/>
  <p:tag name="KSO_WM_DIAGRAM_MIN_ITEMCNT" val="1"/>
  <p:tag name="KSO_WM_DIAGRAM_VIRTUALLY_FRAME" val="{&quot;height&quot;:113.4000015258789,&quot;left&quot;:78.3,&quot;top&quot;:236.69999923706055,&quot;width&quot;:805.3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，请尽量言简意赅的阐述观点。单击此处输入你的项正文，文字是您思想的提炼，请尽量言简意赅的阐述观点，请尽量言简意赅的阐述观点。单击此处输入你的项正文，文字是您思想的提炼，请尽量言简意赅的阐述观点，请尽量言简意赅的阐述观点。单击此处输入你的项正文，文字是您思想的提炼，请尽量言简意赅的阐述观点，请尽量言简意赅的阐述观点。"/>
  <p:tag name="KSO_WM_UNIT_TEXT_FILL_FORE_SCHEMECOLOR_INDEX" val="1"/>
  <p:tag name="KSO_WM_UNIT_TEXT_FILL_TYPE" val="1"/>
  <p:tag name="KSO_WM_UNIT_TEXT_TYPE" val="1"/>
  <p:tag name="KSO_WM_UNIT_USESOURCEFORMAT_APPLY" val="0"/>
</p:tagLst>
</file>

<file path=ppt/tags/tag305.xml><?xml version="1.0" encoding="utf-8"?>
<p:tagLst xmlns:p="http://schemas.openxmlformats.org/presentationml/2006/main">
  <p:tag name="KSO_WM_TEMPLATE_MASTER_TYPE" val="0"/>
  <p:tag name="KSO_WM_TEMPLATE_COLOR_TYPE" val="0"/>
  <p:tag name="KSO_WM_BEAUTIFY_FLAG" val="#wm#"/>
  <p:tag name="KSO_WM_TEMPLATE_CATEGORY" val="custom"/>
  <p:tag name="KSO_WM_SLIDE_TYPE" val="text"/>
  <p:tag name="KSO_WM_SLIDE_SUBTYPE" val="diag"/>
  <p:tag name="KSO_WM_SLIDE_SIZE" val="735.84*113.4"/>
  <p:tag name="KSO_WM_SLIDE_POSITION" val="112.78*236.7"/>
  <p:tag name="KSO_WM_SLIDE_LAYOUT" val="a_l"/>
  <p:tag name="KSO_WM_SLIDE_LAYOUT_CNT" val="1_1"/>
  <p:tag name="KSO_WM_SPECIAL_SOURCE" val="bdnull"/>
  <p:tag name="KSO_WM_DIAGRAM_GROUP_CODE" val="l1-1"/>
  <p:tag name="KSO_WM_SLIDE_DIAGTYPE" val="l"/>
  <p:tag name="KSO_WM_TEMPLATE_INDEX" val="40498849"/>
  <p:tag name="KSO_WM_TEMPLATE_SUBCATEGORY" val="0"/>
  <p:tag name="KSO_WM_SLIDE_INDEX" val="1"/>
  <p:tag name="KSO_WM_TAG_VERSION" val="3.0"/>
  <p:tag name="KSO_WM_SLIDE_ID" val="custom20232451_1"/>
  <p:tag name="KSO_WM_SLIDE_ITEM_CNT" val="1"/>
</p:tagLst>
</file>

<file path=ppt/tags/tag3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40498849_7*a*1"/>
  <p:tag name="KSO_WM_TEMPLATE_CATEGORY" val="custom"/>
  <p:tag name="KSO_WM_TEMPLATE_INDEX" val="4049884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VALUE" val="14"/>
  <p:tag name="KSO_WM_UNIT_TYPE" val="a"/>
  <p:tag name="KSO_WM_UNIT_INDEX" val="1"/>
  <p:tag name="KSO_WM_UNIT_TEXT_TYPE" val="1"/>
  <p:tag name="KSO_WM_UNIT_NOCLEAR" val="0"/>
  <p:tag name="KSO_WM_UNIT_PRESET_TEXT" val="添加章节标题"/>
</p:tagLst>
</file>

<file path=ppt/tags/tag307.xml><?xml version="1.0" encoding="utf-8"?>
<p:tagLst xmlns:p="http://schemas.openxmlformats.org/presentationml/2006/main">
  <p:tag name="KSO_WM_UNIT_HIGHLIGHT" val="0"/>
  <p:tag name="KSO_WM_UNIT_COMPATIBLE" val="1"/>
  <p:tag name="KSO_WM_UNIT_DIAGRAM_ISNUMVISUAL" val="0"/>
  <p:tag name="KSO_WM_UNIT_DIAGRAM_ISREFERUNIT" val="0"/>
  <p:tag name="KSO_WM_UNIT_ID" val="custom40498849_7*e*1"/>
  <p:tag name="KSO_WM_TEMPLATE_CATEGORY" val="custom"/>
  <p:tag name="KSO_WM_TEMPLATE_INDEX" val="40498849"/>
  <p:tag name="KSO_WM_UNIT_LAYERLEVEL" val="1"/>
  <p:tag name="KSO_WM_TAG_VERSION" val="3.0"/>
  <p:tag name="KSO_WM_BEAUTIFY_FLAG" val="#wm#"/>
  <p:tag name="KSO_WM_UNIT_VALUE" val="13"/>
  <p:tag name="KSO_WM_UNIT_TYPE" val="e"/>
  <p:tag name="KSO_WM_UNIT_INDEX" val="1"/>
  <p:tag name="KSO_WM_UNIT_TEXT_TYPE" val="0"/>
  <p:tag name="KSO_WM_UNIT_NOCLEAR" val="1"/>
  <p:tag name="KSO_WM_UNIT_PRESET_TEXT" val="01"/>
</p:tagLst>
</file>

<file path=ppt/tags/tag308.xml><?xml version="1.0" encoding="utf-8"?>
<p:tagLst xmlns:p="http://schemas.openxmlformats.org/presentationml/2006/main">
  <p:tag name="KSO_WM_SLIDE_ID" val="custom40498849_7"/>
  <p:tag name="KSO_WM_TEMPLATE_SUBCATEGORY" val="29"/>
  <p:tag name="KSO_WM_TEMPLATE_MASTER_TYPE" val="0"/>
  <p:tag name="KSO_WM_TEMPLATE_COLOR_TYPE" val="0"/>
  <p:tag name="KSO_WM_SLIDE_ITEM_CNT" val="0"/>
  <p:tag name="KSO_WM_SLIDE_INDEX" val="7"/>
  <p:tag name="KSO_WM_TAG_VERSION" val="3.0"/>
  <p:tag name="KSO_WM_BEAUTIFY_FLAG" val="#wm#"/>
  <p:tag name="KSO_WM_TEMPLATE_CATEGORY" val="custom"/>
  <p:tag name="KSO_WM_TEMPLATE_INDEX" val="40498849"/>
  <p:tag name="KSO_WM_SLIDE_TYPE" val="sectionTitle"/>
  <p:tag name="KSO_WM_SLIDE_SUBTYPE" val="pureTxt"/>
  <p:tag name="KSO_WM_SLIDE_LAYOUT" val="a_e"/>
  <p:tag name="KSO_WM_SLIDE_LAYOUT_CNT" val="1_1"/>
</p:tagLst>
</file>

<file path=ppt/tags/tag30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acc7948a249ecb22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1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dd86963abb239797"/>
</p:tagLst>
</file>

<file path=ppt/tags/tag31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4e8a2b389c8bbf30"/>
</p:tagLst>
</file>

<file path=ppt/tags/tag31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138b38c969135e9e"/>
</p:tagLst>
</file>

<file path=ppt/tags/tag31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5f9bbafbd906f1fe"/>
</p:tagLst>
</file>

<file path=ppt/tags/tag31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ed19c0db6ed585c4"/>
</p:tagLst>
</file>

<file path=ppt/tags/tag31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1c94fcf67f417551"/>
</p:tagLst>
</file>

<file path=ppt/tags/tag316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2686a711f5a4e552"/>
</p:tagLst>
</file>

<file path=ppt/tags/tag317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865fe7baa74391ac"/>
</p:tagLst>
</file>

<file path=ppt/tags/tag31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6362b5619019af55"/>
</p:tagLst>
</file>

<file path=ppt/tags/tag319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25704"/>
  <p:tag name="KSO_WM_TEMPLATE_SLIDE_ID" val="slide_d19e6d640707aedf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2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a51f9d830a889bd4"/>
</p:tagLst>
</file>

<file path=ppt/tags/tag321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5f00fb856a8539b3"/>
</p:tagLst>
</file>

<file path=ppt/tags/tag32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5f00fb856a8539b3"/>
</p:tagLst>
</file>

<file path=ppt/tags/tag32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25704"/>
  <p:tag name="KSO_WM_TEMPLATE_SLIDE_ID" val="slide_5f00fb856a8539b3"/>
</p:tagLst>
</file>

<file path=ppt/tags/tag324.xml><?xml version="1.0" encoding="utf-8"?>
<p:tagLst xmlns:p="http://schemas.openxmlformats.org/presentationml/2006/main">
  <p:tag name="KSO_WM_SLIDE_TYPE" val="contents"/>
  <p:tag name="KSO_WM_TEMPLATE_SUBCATEGORY" val="29"/>
  <p:tag name="KSO_WM_TEMPLATE_COLOR_TYPE" val="0"/>
  <p:tag name="KSO_WM_TAG_VERSION" val="3.0"/>
  <p:tag name="KSO_WM_SLIDE_SUBTYPE" val="diag"/>
  <p:tag name="KSO_WM_SLIDE_ITEM_CNT" val="4"/>
  <p:tag name="KSO_WM_DIAGRAM_GROUP_CODE" val="l1-1"/>
  <p:tag name="KSO_WM_BEAUTIFY_FLAG" val="#wm#"/>
  <p:tag name="KSO_WM_TEMPLATE_INDEX" val="40498849"/>
  <p:tag name="KSO_WM_TEMPLATE_CATEGORY" val="custom"/>
  <p:tag name="KSO_WM_SLIDE_INDEX" val="4"/>
  <p:tag name="KSO_WM_SLIDE_ID" val="custom40498849_4"/>
  <p:tag name="KSO_WM_TEMPLATE_MASTER_TYPE" val="0"/>
  <p:tag name="KSO_WM_SLIDE_LAYOUT" val="a_l"/>
  <p:tag name="KSO_WM_SLIDE_LAYOUT_CNT" val="1_1"/>
  <p:tag name="KSO_WM_SLIDE_DIAGTYPE" val="l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40498849_9*a*1"/>
  <p:tag name="KSO_WM_TEMPLATE_CATEGORY" val="custom"/>
  <p:tag name="KSO_WM_TEMPLATE_INDEX" val="40498849"/>
  <p:tag name="KSO_WM_UNIT_LAYERLEVEL" val="1"/>
  <p:tag name="KSO_WM_TAG_VERSION" val="3.0"/>
  <p:tag name="KSO_WM_BEAUTIFY_FLAG" val="#wm#"/>
  <p:tag name="KSO_WM_UNIT_ISCONTENTSTITLE" val="0"/>
  <p:tag name="KSO_WM_UNIT_ISNUMDGMTITLE" val="0"/>
  <p:tag name="KSO_WM_UNIT_TYPE" val="a"/>
  <p:tag name="KSO_WM_UNIT_INDEX" val="1"/>
  <p:tag name="KSO_WM_UNIT_TEXT_TYPE" val="0"/>
  <p:tag name="KSO_WM_UNIT_NOCLEAR" val="0"/>
  <p:tag name="KSO_WM_UNIT_PRESET_TEXT" val="感谢观看"/>
</p:tagLst>
</file>

<file path=ppt/tags/tag326.xml><?xml version="1.0" encoding="utf-8"?>
<p:tagLst xmlns:p="http://schemas.openxmlformats.org/presentationml/2006/main">
  <p:tag name="KSO_WM_SLIDE_ID" val="custom40498849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3.0"/>
  <p:tag name="KSO_WM_BEAUTIFY_FLAG" val="#wm#"/>
  <p:tag name="KSO_WM_TEMPLATE_CATEGORY" val="custom"/>
  <p:tag name="KSO_WM_TEMPLATE_INDEX" val="40498849"/>
  <p:tag name="KSO_WM_SLIDE_TYPE" val="endPage"/>
  <p:tag name="KSO_WM_SLIDE_SUBTYPE" val="pureTxt"/>
  <p:tag name="KSO_WM_SLIDE_LAYOUT" val="a_b"/>
  <p:tag name="KSO_WM_SLIDE_LAYOUT_CNT" val="1_1"/>
</p:tagLst>
</file>

<file path=ppt/tags/tag3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f3fc573f94319ba3f5ab34262a215975331f1af0"/>
  <p:tag name="KSO_WM_NEWLAYOUT_GROUP_ID" val="layout_2"/>
  <p:tag name="KSO_WM_NEWLAYOUT_ID" val="slide_d19e6d640707aedf"/>
</p:tagLst>
</file>

<file path=ppt/tags/tag3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8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5a0623c1b07161b0112021f9e79e432740b4e4f"/>
  <p:tag name="KSO_WM_NEWLAYOUT_GROUP_ID" val="layout_30"/>
  <p:tag name="KSO_WM_NEWLAYOUT_ID" val="slide_6362b5619019af55"/>
</p:tagLst>
</file>

<file path=ppt/tags/tag4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4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1687cbe1b5ca0887ca07bc6447ac667e7fea3d8c"/>
  <p:tag name="KSO_WM_NEWLAYOUT_GROUP_ID" val="layout_39"/>
  <p:tag name="KSO_WM_NEWLAYOUT_ID" val="slide_865fe7baa74391ac"/>
</p:tagLst>
</file>

<file path=ppt/tags/tag5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5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5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0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6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a70f998c2395e5ea1834ee78815728ed993def8"/>
  <p:tag name="KSO_WM_NEWLAYOUT_GROUP_ID" val="layout_31"/>
  <p:tag name="KSO_WM_NEWLAYOUT_ID" val="slide_2686a711f5a4e552"/>
</p:tagLst>
</file>

<file path=ppt/tags/tag64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8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2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ab7b71e78b0cdc1f30e5ddbb183c2221cd4eb5c"/>
  <p:tag name="KSO_WM_NEWLAYOUT_GROUP_ID" val="layout_61"/>
  <p:tag name="KSO_WM_NEWLAYOUT_ID" val="slide_1c94fcf67f417551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78.xml><?xml version="1.0" encoding="utf-8"?>
<p:tagLst xmlns:p="http://schemas.openxmlformats.org/presentationml/2006/main">
  <p:tag name="KSO_WM_FIGMA_DECORATION_INDEX" val="17_contentModel"/>
  <p:tag name="$PH_EXT" val="2"/>
  <p:tag name="KSO_WM_BEAUTIFY_FLAG" val="#fgm#"/>
  <p:tag name="KSO_WM_FIGMA_FLAG" val="#fgm#"/>
  <p:tag name="KSO_WM_SYNC_SLIDE_TEXT" val="1"/>
  <p:tag name="KSO_WM_UNIT_INDEX" val="1_1"/>
  <p:tag name="KSO_WM_UNIT_TYPE" val="l_i"/>
</p:tagLst>
</file>

<file path=ppt/tags/tag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d6842578b0303b9264392a521125f3c84d2b98a"/>
  <p:tag name="KSO_WM_NEWLAYOUT_GROUP_ID" val="layout_10012"/>
  <p:tag name="KSO_WM_NEWLAYOUT_ID" val="slide_ed19c0db6ed585c4"/>
</p:tagLst>
</file>

<file path=ppt/tags/tag8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ac0fb261104e89d215f9cea8d731db63b2e62fef"/>
  <p:tag name="KSO_WM_NEWLAYOUT_GROUP_ID" val="layout_53"/>
  <p:tag name="KSO_WM_NEWLAYOUT_ID" val="slide_a51f9d830a889bd4"/>
</p:tagLst>
</file>

<file path=ppt/tags/tag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3905a72f5c1adb4ee6317136e4c5ac036f5f3a9"/>
  <p:tag name="KSO_WM_NEWLAYOUT_GROUP_ID" val="layout_57"/>
  <p:tag name="KSO_WM_NEWLAYOUT_ID" val="slide_138b38c969135e9e"/>
</p:tagLst>
</file>

<file path=ppt/tags/tag92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6.xml><?xml version="1.0" encoding="utf-8"?>
<p:tagLst xmlns:p="http://schemas.openxmlformats.org/presentationml/2006/main">
  <p:tag name="KSO_WM_FIGMA_DECORATION_INDEX" val="17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8">
      <a:dk1>
        <a:srgbClr val="000000"/>
      </a:dk1>
      <a:lt1>
        <a:srgbClr val="FFFFFF"/>
      </a:lt1>
      <a:dk2>
        <a:srgbClr val="193834"/>
      </a:dk2>
      <a:lt2>
        <a:srgbClr val="FFFFFF"/>
      </a:lt2>
      <a:accent1>
        <a:srgbClr val="6AB1AB"/>
      </a:accent1>
      <a:accent2>
        <a:srgbClr val="217ECE"/>
      </a:accent2>
      <a:accent3>
        <a:srgbClr val="1F97CD"/>
      </a:accent3>
      <a:accent4>
        <a:srgbClr val="9D93C0"/>
      </a:accent4>
      <a:accent5>
        <a:srgbClr val="C995B1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农业生产通用汇报模板">
  <a:themeElements>
    <a:clrScheme name="自定义 135">
      <a:dk1>
        <a:srgbClr val="151C13"/>
      </a:dk1>
      <a:lt1>
        <a:srgbClr val="FFFFFF"/>
      </a:lt1>
      <a:dk2>
        <a:srgbClr val="233410"/>
      </a:dk2>
      <a:lt2>
        <a:srgbClr val="FBFDF8"/>
      </a:lt2>
      <a:accent1>
        <a:srgbClr val="70B741"/>
      </a:accent1>
      <a:accent2>
        <a:srgbClr val="45C163"/>
      </a:accent2>
      <a:accent3>
        <a:srgbClr val="00AF78"/>
      </a:accent3>
      <a:accent4>
        <a:srgbClr val="009B8B"/>
      </a:accent4>
      <a:accent5>
        <a:srgbClr val="008697"/>
      </a:accent5>
      <a:accent6>
        <a:srgbClr val="0150A9"/>
      </a:accent6>
      <a:hlink>
        <a:srgbClr val="0563C1"/>
      </a:hlink>
      <a:folHlink>
        <a:srgbClr val="954D72"/>
      </a:folHlink>
    </a:clrScheme>
    <a:fontScheme name="主题字体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1402</Words>
  <Application>WPS 演示</Application>
  <PresentationFormat>宽屏</PresentationFormat>
  <Paragraphs>79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黑体</vt:lpstr>
      <vt:lpstr>Arial Unicode MS</vt:lpstr>
      <vt:lpstr>Calibri</vt:lpstr>
      <vt:lpstr>江城圆体 400W</vt:lpstr>
      <vt:lpstr>等线</vt:lpstr>
      <vt:lpstr>Office 主题</vt:lpstr>
      <vt:lpstr>1_Office 主题</vt:lpstr>
      <vt:lpstr>农业生产通用汇报模板</vt:lpstr>
      <vt:lpstr>农业生产 通用汇报模板</vt:lpstr>
      <vt:lpstr>单击此处添加标题</vt:lpstr>
      <vt:lpstr>添加章节标题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目录</vt:lpstr>
      <vt:lpstr>感谢观看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软件项目的介绍</dc:title>
  <dc:creator/>
  <cp:lastModifiedBy>WPS_1749813667</cp:lastModifiedBy>
  <cp:revision>4</cp:revision>
  <dcterms:created xsi:type="dcterms:W3CDTF">2026-04-11T07:59:00Z</dcterms:created>
  <dcterms:modified xsi:type="dcterms:W3CDTF">2026-04-17T11:58:30Z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v1.0_ai_69796625704</vt:lpwstr>
  </property>
</Properties>
</file>