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9.svg" ContentType="image/svg+xml"/>
  <Override PartName="/ppt/media/image31.svg" ContentType="image/svg+xml"/>
  <Override PartName="/ppt/media/image33.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17" r:id="rId3"/>
    <p:sldId id="261" r:id="rId5"/>
    <p:sldId id="263" r:id="rId6"/>
    <p:sldId id="289" r:id="rId7"/>
    <p:sldId id="291" r:id="rId8"/>
    <p:sldId id="292" r:id="rId9"/>
    <p:sldId id="270" r:id="rId10"/>
    <p:sldId id="294" r:id="rId11"/>
    <p:sldId id="295" r:id="rId12"/>
    <p:sldId id="322" r:id="rId13"/>
    <p:sldId id="296" r:id="rId14"/>
    <p:sldId id="320" r:id="rId15"/>
    <p:sldId id="308" r:id="rId16"/>
    <p:sldId id="313" r:id="rId17"/>
    <p:sldId id="314" r:id="rId18"/>
    <p:sldId id="315" r:id="rId19"/>
    <p:sldId id="316" r:id="rId20"/>
    <p:sldId id="306" r:id="rId21"/>
    <p:sldId id="300" r:id="rId22"/>
    <p:sldId id="281" r:id="rId23"/>
    <p:sldId id="321" r:id="rId24"/>
    <p:sldId id="283" r:id="rId25"/>
    <p:sldId id="301" r:id="rId26"/>
    <p:sldId id="318" r:id="rId27"/>
    <p:sldId id="319" r:id="rId28"/>
    <p:sldId id="288" r:id="rId2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6096" autoAdjust="0"/>
  </p:normalViewPr>
  <p:slideViewPr>
    <p:cSldViewPr snapToGrid="0">
      <p:cViewPr varScale="1">
        <p:scale>
          <a:sx n="104" d="100"/>
          <a:sy n="104" d="100"/>
        </p:scale>
        <p:origin x="126" y="276"/>
      </p:cViewPr>
      <p:guideLst/>
    </p:cSldViewPr>
  </p:slideViewPr>
  <p:outlineViewPr>
    <p:cViewPr>
      <p:scale>
        <a:sx n="33" d="100"/>
        <a:sy n="33" d="100"/>
      </p:scale>
      <p:origin x="0" y="-1553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各位领导、同事，大家好！我是滋背倘排群。今天我要为大家介绍智蔓（</a:t>
            </a:r>
            <a:r>
              <a:rPr lang="en-US" altLang="zh-CN"/>
              <a:t>SmartVine</a:t>
            </a:r>
            <a:r>
              <a:rPr lang="zh-CN" altLang="en-US"/>
              <a:t>）</a:t>
            </a:r>
            <a:r>
              <a:rPr lang="en-US" altLang="zh-CN"/>
              <a:t>——</a:t>
            </a:r>
            <a:r>
              <a:rPr lang="zh-CN" altLang="en-US"/>
              <a:t>基于</a:t>
            </a:r>
            <a:r>
              <a:rPr lang="en-US" altLang="zh-CN"/>
              <a:t>ReAct</a:t>
            </a:r>
            <a:r>
              <a:rPr lang="zh-CN" altLang="en-US"/>
              <a:t>推理大模型与联邦学习的葡萄智能协同决策系统。它能为葡萄种植带来高效、精准的决策支持。下面我将详细汇报。</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本系统融合双引擎</a:t>
            </a:r>
            <a:r>
              <a:rPr lang="en-US" altLang="zh-CN"/>
              <a:t>AI</a:t>
            </a:r>
            <a:r>
              <a:rPr lang="zh-CN" altLang="en-US"/>
              <a:t>大模型与边缘协同算法。</a:t>
            </a:r>
            <a:r>
              <a:rPr lang="en-US" altLang="zh-CN"/>
              <a:t>Moonshot Kimi</a:t>
            </a:r>
            <a:r>
              <a:rPr lang="zh-CN" altLang="en-US"/>
              <a:t>提供高效逻辑分析与决策支持，实现自然语言交互。智谱</a:t>
            </a:r>
            <a:r>
              <a:rPr lang="en-US" altLang="zh-CN"/>
              <a:t>GLM - 4V</a:t>
            </a:r>
            <a:r>
              <a:rPr lang="zh-CN" altLang="en-US"/>
              <a:t>深度解析图像细节，助力精准病害诊断与成熟度评估。</a:t>
            </a:r>
            <a:r>
              <a:rPr lang="en-US" altLang="zh-CN"/>
              <a:t>Online - FCL</a:t>
            </a:r>
            <a:r>
              <a:rPr lang="zh-CN" altLang="en-US"/>
              <a:t>算法让边缘节点持续进化，避免</a:t>
            </a:r>
            <a:r>
              <a:rPr lang="en-US" altLang="zh-CN"/>
              <a:t>“</a:t>
            </a:r>
            <a:r>
              <a:rPr lang="zh-CN" altLang="en-US"/>
              <a:t>灾难性遗忘</a:t>
            </a:r>
            <a:r>
              <a:rPr lang="en-US" altLang="zh-CN"/>
              <a:t>”</a:t>
            </a:r>
            <a:r>
              <a:rPr lang="zh-CN" altLang="en-US"/>
              <a:t>。</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系统具备轻量级前端与高效视觉引擎。微信原生小程序零门槛接入，农户扫码即用，降低使用成本且利于传播；</a:t>
            </a:r>
            <a:r>
              <a:rPr lang="en-US" altLang="zh-CN"/>
              <a:t>Django Web</a:t>
            </a:r>
            <a:r>
              <a:rPr lang="zh-CN" altLang="en-US"/>
              <a:t>控制台支持多端协同管理，满足农场管理者复杂操作需求；深度优化</a:t>
            </a:r>
            <a:r>
              <a:rPr lang="en-US" altLang="zh-CN"/>
              <a:t>YOLO</a:t>
            </a:r>
            <a:r>
              <a:rPr lang="zh-CN" altLang="en-US"/>
              <a:t>架构，实现边缘端实时检测，保障田间分析能力。</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前面我们了解了系统各模块的功能，如智能检测、决策、控制等。现在我们来到了</a:t>
            </a:r>
            <a:r>
              <a:rPr lang="en-US" altLang="zh-CN"/>
              <a:t>“</a:t>
            </a:r>
            <a:r>
              <a:rPr lang="zh-CN" altLang="en-US"/>
              <a:t>系统闭环</a:t>
            </a:r>
            <a:r>
              <a:rPr lang="en-US" altLang="zh-CN"/>
              <a:t>”</a:t>
            </a:r>
            <a:r>
              <a:rPr lang="zh-CN" altLang="en-US"/>
              <a:t>这一关键页面。该系统的闭环意义重大，它能让农业智能协同决策系统高效运行，实现各环节无缝衔接。接下来，我们将探讨其商业模式和竞争优势。</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智能病虫害检测采用</a:t>
            </a:r>
            <a:r>
              <a:rPr lang="en-US" altLang="zh-CN"/>
              <a:t>YOLO</a:t>
            </a:r>
            <a:r>
              <a:rPr lang="zh-CN" altLang="en-US"/>
              <a:t>模型，以农户拍摄的叶片图片为输入。经图像预处理、模型推理等处理，输出病害类型、位置标注和置信度。该模式高效精准，助力农户及时掌握作物健康状况，为科学防治提供有力依据。</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多源数据融合智能决策采用</a:t>
            </a:r>
            <a:r>
              <a:rPr lang="en-US" altLang="zh-CN"/>
              <a:t>ReAct + GLM - 4</a:t>
            </a:r>
            <a:r>
              <a:rPr lang="zh-CN" altLang="en-US"/>
              <a:t>模式。它将检测结果、天气数据与作物生长阶段相结合，运用</a:t>
            </a:r>
            <a:r>
              <a:rPr lang="en-US" altLang="zh-CN"/>
              <a:t>ReAct</a:t>
            </a:r>
            <a:r>
              <a:rPr lang="zh-CN" altLang="en-US"/>
              <a:t>推理框架驱动大模型决策。这种模式能综合多方面信息，为农业生产提供更科学、精准的决策依据。</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智能控制系统实现硬件联动，</a:t>
            </a:r>
            <a:r>
              <a:rPr lang="en-US" altLang="zh-CN"/>
              <a:t>AI</a:t>
            </a:r>
            <a:r>
              <a:rPr lang="zh-CN" altLang="en-US"/>
              <a:t>分析完成后可直接控制农业设备，达成</a:t>
            </a:r>
            <a:r>
              <a:rPr lang="en-US" altLang="zh-CN"/>
              <a:t>“</a:t>
            </a:r>
            <a:r>
              <a:rPr lang="zh-CN" altLang="en-US"/>
              <a:t>分析</a:t>
            </a:r>
            <a:r>
              <a:rPr lang="en-US" altLang="zh-CN"/>
              <a:t>→</a:t>
            </a:r>
            <a:r>
              <a:rPr lang="zh-CN" altLang="en-US"/>
              <a:t>执行</a:t>
            </a:r>
            <a:r>
              <a:rPr lang="en-US" altLang="zh-CN"/>
              <a:t>”</a:t>
            </a:r>
            <a:r>
              <a:rPr lang="zh-CN" altLang="en-US"/>
              <a:t>闭环。这既能减少人工干预，提高作业效率，又能进行误报纠错，保障农业生产的精准性与稳定性。</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联邦学习模块核心机制为本地训练、参数加密与聚合更新，兼顾数据隐私保护与模型协同优化。不同农户数据在本地训练，仅上传模型参数而非原始数据，既保障数据安全，又能实现模型的协同升级，提升系统的整体性能。</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前面我们了解了系统各模块的功能，如智能检测、决策、控制等。现在我们来到了</a:t>
            </a:r>
            <a:r>
              <a:rPr lang="en-US" altLang="zh-CN"/>
              <a:t>“</a:t>
            </a:r>
            <a:r>
              <a:rPr lang="zh-CN" altLang="en-US"/>
              <a:t>系统闭环</a:t>
            </a:r>
            <a:r>
              <a:rPr lang="en-US" altLang="zh-CN"/>
              <a:t>”</a:t>
            </a:r>
            <a:r>
              <a:rPr lang="zh-CN" altLang="en-US"/>
              <a:t>这一关键页面。该系统的闭环意义重大，它能让农业智能协同决策系统高效运行，实现各环节无缝衔接。接下来，我们将探讨其商业模式和竞争优势。</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前面我们了解了农业智能协同决策系统的各个模块及系统闭环。接下来，让我们聚焦商业模式与竞争优势。这部分将剖析智蔓在市场中的独特定位和盈利方式，以及与竞品相比的差异化。之后，我们还会看到其具体的市场渗透策略。</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在农业智能领域，各竞品优劣并存。杭州蒲丰智能以纯软件</a:t>
            </a:r>
            <a:r>
              <a:rPr lang="en-US" altLang="zh-CN"/>
              <a:t>SaaS</a:t>
            </a:r>
            <a:r>
              <a:rPr lang="zh-CN" altLang="en-US"/>
              <a:t>驱动，能低成本极速部署，但单套成本高且依赖重型设备；海睿科技数据积累丰厚、专家库庞大，却响应慢且依赖人工；飒沓机器人擅长果园机械作业，却缺乏智能策略规划；开源</a:t>
            </a:r>
            <a:r>
              <a:rPr lang="en-US" altLang="zh-CN"/>
              <a:t>YOLO</a:t>
            </a:r>
            <a:r>
              <a:rPr lang="zh-CN" altLang="en-US"/>
              <a:t>免费开源适合定制，却无农业专业知识与决策机制。</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次汇报主要涵盖五个部分。先介绍项目背景与市场机会，让大家了解项目诞生的缘由和潜力；接着阐述技术方案与系统架构，展现项目的技术支撑；再说明产品功能与创新亮点，突出项目特色；然后分析商业模式与竞争优势，明确市场定位；最后规划发展与预测收益，展望项目前景。</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智蔓（</a:t>
            </a:r>
            <a:r>
              <a:rPr lang="en-US" altLang="zh-CN"/>
              <a:t>SmartVine</a:t>
            </a:r>
            <a:r>
              <a:rPr lang="zh-CN" altLang="en-US"/>
              <a:t>）具备四大绝对差异化优势。</a:t>
            </a:r>
            <a:r>
              <a:rPr lang="en-US" altLang="zh-CN"/>
              <a:t>ReAct</a:t>
            </a:r>
            <a:r>
              <a:rPr lang="zh-CN" altLang="en-US"/>
              <a:t>大模型实现毫秒级决策，</a:t>
            </a:r>
            <a:r>
              <a:rPr lang="en-US" altLang="zh-CN"/>
              <a:t>7x24</a:t>
            </a:r>
            <a:r>
              <a:rPr lang="zh-CN" altLang="en-US"/>
              <a:t>服务</a:t>
            </a:r>
            <a:r>
              <a:rPr lang="en-US" altLang="zh-CN"/>
              <a:t>“</a:t>
            </a:r>
            <a:r>
              <a:rPr lang="zh-CN" altLang="en-US"/>
              <a:t>检测即决策</a:t>
            </a:r>
            <a:r>
              <a:rPr lang="en-US" altLang="zh-CN"/>
              <a:t>”</a:t>
            </a:r>
            <a:r>
              <a:rPr lang="zh-CN" altLang="en-US"/>
              <a:t>；多模态分析融合视觉与知识库，指挥作业方向；内置顶级知识库，出具完整报告；前端轻量，微信小程序随手拍照获专家分析，裂变传播强。</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前面我们了解了智蔓的差异化优势、营收矩阵以及市场渗透策略。接下来这页的发展规划与收益预测至关重要，它为我们展示了企业未来的蓝图和盈利走向。有了前面的铺垫，这部分能让我们清晰看到企业如何一步步实现目标、创造收益，后续我们会具体看看盈利预测情况。</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智蔓拥有多元化稳定营收矩阵。</a:t>
            </a:r>
            <a:r>
              <a:rPr lang="en-US" altLang="zh-CN"/>
              <a:t>SaaS</a:t>
            </a:r>
            <a:r>
              <a:rPr lang="zh-CN" altLang="en-US"/>
              <a:t>订阅服务分基础版与专业版，满足不同需求；私有化级部署面向大型农场与产业园，收取授权费和维保升级费；增值生态赋能精准农资广告和农业金融保险，挖掘更多盈利点。</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智蔓的市场渗透分三阶段。第</a:t>
            </a:r>
            <a:r>
              <a:rPr lang="en-US" altLang="zh-CN"/>
              <a:t>0 - 1</a:t>
            </a:r>
            <a:r>
              <a:rPr lang="zh-CN" altLang="en-US"/>
              <a:t>年，深度绑定</a:t>
            </a:r>
            <a:r>
              <a:rPr lang="en-US" altLang="zh-CN"/>
              <a:t>3 - 5</a:t>
            </a:r>
            <a:r>
              <a:rPr lang="zh-CN" altLang="en-US"/>
              <a:t>家头部葡萄园试点，打磨</a:t>
            </a:r>
            <a:r>
              <a:rPr lang="en-US" altLang="zh-CN"/>
              <a:t>AI</a:t>
            </a:r>
            <a:r>
              <a:rPr lang="zh-CN" altLang="en-US"/>
              <a:t>模型精度，沉淀案例打造灯塔效应。第</a:t>
            </a:r>
            <a:r>
              <a:rPr lang="en-US" altLang="zh-CN"/>
              <a:t>1 - 3</a:t>
            </a:r>
            <a:r>
              <a:rPr lang="zh-CN" altLang="en-US"/>
              <a:t>年，启动</a:t>
            </a:r>
            <a:r>
              <a:rPr lang="en-US" altLang="zh-CN"/>
              <a:t>SaaS</a:t>
            </a:r>
            <a:r>
              <a:rPr lang="zh-CN" altLang="en-US"/>
              <a:t>招商，覆盖葡萄产区，构建服务网络实现营收跨越。第</a:t>
            </a:r>
            <a:r>
              <a:rPr lang="en-US" altLang="zh-CN"/>
              <a:t>3 - 5</a:t>
            </a:r>
            <a:r>
              <a:rPr lang="zh-CN" altLang="en-US"/>
              <a:t>年，整合产业链，打造数据与决策枢纽。</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前面我们了解了智蔓的差异化优势、营收矩阵以及市场渗透策略。接下来这页的发展规划与收益预测至关重要，它为我们展示了企业未来的蓝图和盈利走向。有了前面的铺垫，这部分能让我们清晰看到企业如何一步步实现目标、创造收益，后续我们会具体看看盈利预测情况。</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智蔓短期目标为</a:t>
            </a:r>
            <a:r>
              <a:rPr lang="en-US" altLang="zh-CN"/>
              <a:t>1</a:t>
            </a:r>
            <a:r>
              <a:rPr lang="zh-CN" altLang="en-US"/>
              <a:t>年内完成系统功能闭环，提升检测召回率与体验，拓展试点农场，申报专利，争取大赛获奖；中期</a:t>
            </a:r>
            <a:r>
              <a:rPr lang="en-US" altLang="zh-CN"/>
              <a:t>2 - 3</a:t>
            </a:r>
            <a:r>
              <a:rPr lang="zh-CN" altLang="en-US"/>
              <a:t>年开展</a:t>
            </a:r>
            <a:r>
              <a:rPr lang="en-US" altLang="zh-CN"/>
              <a:t>SaaS</a:t>
            </a:r>
            <a:r>
              <a:rPr lang="zh-CN" altLang="en-US"/>
              <a:t>招商，覆盖葡萄产区，构建网络实现营收跨越；远期</a:t>
            </a:r>
            <a:r>
              <a:rPr lang="en-US" altLang="zh-CN"/>
              <a:t>3 - 5</a:t>
            </a:r>
            <a:r>
              <a:rPr lang="zh-CN" altLang="en-US"/>
              <a:t>年进化为通用平台，出海发展，汇聚数据，筹备上市。</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尊敬的评委老师，本次演示中，我们深入探讨了农业智能协同决策系统</a:t>
            </a:r>
            <a:r>
              <a:rPr lang="en-US" altLang="zh-CN"/>
              <a:t>——</a:t>
            </a:r>
            <a:r>
              <a:rPr lang="zh-CN" altLang="en-US"/>
              <a:t>智蔓（</a:t>
            </a:r>
            <a:r>
              <a:rPr lang="en-US" altLang="zh-CN"/>
              <a:t>SmartVine</a:t>
            </a:r>
            <a:r>
              <a:rPr lang="zh-CN" altLang="en-US"/>
              <a:t>）。通过与主要竞品的对比，凸显了智蔓在自动化决策、多模态分析、知识库构建以及前端体验等方面的绝对差异化优势。同时，我们也介绍了多元化稳定营收矩阵，包括</a:t>
            </a:r>
            <a:r>
              <a:rPr lang="en-US" altLang="zh-CN"/>
              <a:t>SaaS</a:t>
            </a:r>
            <a:r>
              <a:rPr lang="zh-CN" altLang="en-US"/>
              <a:t>订阅服务、私有化级部署和增值生态赋能。并且规划了三个阶段的市场渗透策略，以及短期、中期与远期的发展目标，盈利预测也展现出稳健增长的态势。</a:t>
            </a:r>
            <a:r>
              <a:rPr lang="en-US" altLang="zh-CN"/>
              <a:t>
</a:t>
            </a:r>
            <a:r>
              <a:rPr lang="zh-CN" altLang="en-US"/>
              <a:t>农业是国家的根基，而智蔓致力于为农业注入智能化的力量，助力农业实现高效、精准的发展。我们相信，智蔓不仅能够为农户带来切实的降本增效，还能推动整个农业产业的数字化升级。</a:t>
            </a:r>
            <a:r>
              <a:rPr lang="en-US" altLang="zh-CN"/>
              <a:t>
</a:t>
            </a:r>
            <a:r>
              <a:rPr lang="zh-CN" altLang="en-US"/>
              <a:t>在此，衷心感谢各位评委老师的聆听与支持。期待能与各位携手，共同为智慧农业的发展贡献力量，让科技之光照亮农业的每一寸土地，共同开创农业智能化的美好未来！</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前面我们了解了本次汇报的整体目录框架。现在进入</a:t>
            </a:r>
            <a:r>
              <a:rPr lang="en-US" altLang="zh-CN"/>
              <a:t>“</a:t>
            </a:r>
            <a:r>
              <a:rPr lang="zh-CN" altLang="en-US"/>
              <a:t>项目背景与市场机会</a:t>
            </a:r>
            <a:r>
              <a:rPr lang="en-US" altLang="zh-CN"/>
              <a:t>”</a:t>
            </a:r>
            <a:r>
              <a:rPr lang="zh-CN" altLang="en-US"/>
              <a:t>章节，这部分能让我们清晰知晓项目诞生的缘由以及潜在的市场空间。接下来，我们将深入剖析传统葡萄种植面临的诸多问题以及行业的发展态势等内容。</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传统葡萄种植严重依赖人工经验，像灌溉、施肥这类关键农事决策，缺少实时客观数据支撑，决策效率低下。而且人工经验判断误差大，数据反馈不及时，农事操作无法契合葡萄生长需求，造成资源浪费、生产效率降低。</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葡萄种植行业面临数据孤岛与人才短缺挑战。农场因商业机密顾虑不共享数据，缺乏跨农场协同学习机制，数据价值难以发挥。同时，劳动力成本上升，既懂农业又掌握信息技术的复合型人才短缺，严重制约行业智能化发展。</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智慧农业行业发展形势一片向好。其年复合增长率约达</a:t>
            </a:r>
            <a:r>
              <a:rPr lang="en-US" altLang="zh-CN"/>
              <a:t>15%</a:t>
            </a:r>
            <a:r>
              <a:rPr lang="zh-CN" altLang="en-US"/>
              <a:t>，市场处于爆发前夜，潜力巨大。同时，国家</a:t>
            </a:r>
            <a:r>
              <a:rPr lang="en-US" altLang="zh-CN"/>
              <a:t>“</a:t>
            </a:r>
            <a:r>
              <a:rPr lang="zh-CN" altLang="en-US"/>
              <a:t>十五五</a:t>
            </a:r>
            <a:r>
              <a:rPr lang="en-US" altLang="zh-CN"/>
              <a:t>”</a:t>
            </a:r>
            <a:r>
              <a:rPr lang="zh-CN" altLang="en-US"/>
              <a:t>规划聚焦农业现代化与数字乡村建设，政策红利不断，为行业发展提供了坚实保障，高增长率与政策驱动将推动行业迈向新高度。</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前面我们分析了传统葡萄种植面临的诸多难题以及智慧农业的发展态势和市场需求。接下来，我们将聚焦于技术层面。本页将为大家介绍技术方案与系统架构，这是解决前面所提问题的关键所在。后续我们会详细了解具体的技术是如何发挥作用的。</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早期多模态诊断与非接触式精准检测技术，能有效解决农业难题。基于</a:t>
            </a:r>
            <a:r>
              <a:rPr lang="en-US" altLang="zh-CN"/>
              <a:t>YOLO</a:t>
            </a:r>
            <a:r>
              <a:rPr lang="zh-CN" altLang="en-US"/>
              <a:t>的视觉检测技术结合多光谱图像分析，精准量化果实成熟度与含糖量，告别破坏性抽检。融合视觉大模型与农业专家知识库，实现早期病害精确诊断与治疗，提升准确率。</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引入</a:t>
            </a:r>
            <a:r>
              <a:rPr lang="en-US" altLang="zh-CN"/>
              <a:t>ReAct</a:t>
            </a:r>
            <a:r>
              <a:rPr lang="zh-CN" altLang="en-US"/>
              <a:t>推理大模型，它如同</a:t>
            </a:r>
            <a:r>
              <a:rPr lang="en-US" altLang="zh-CN"/>
              <a:t>“AI</a:t>
            </a:r>
            <a:r>
              <a:rPr lang="zh-CN" altLang="en-US"/>
              <a:t>总管</a:t>
            </a:r>
            <a:r>
              <a:rPr lang="en-US" altLang="zh-CN"/>
              <a:t>”</a:t>
            </a:r>
            <a:r>
              <a:rPr lang="zh-CN" altLang="en-US"/>
              <a:t>，自主分析多维数据给出全流程农事建议，告别传统种植对人工经验的过度依赖。采用个性化联邦学习架构，实现跨农场协同训练，原始数据不出农场，解决数据孤岛问题，达成数据驱动闭环决策。</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tags" Target="../tags/tag6.xml"/><Relationship Id="rId19" Type="http://schemas.openxmlformats.org/officeDocument/2006/relationships/tags" Target="../tags/tag23.xml"/><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2" Type="http://schemas.openxmlformats.org/officeDocument/2006/relationships/tags" Target="../tags/tag46.xml"/><Relationship Id="rId21" Type="http://schemas.openxmlformats.org/officeDocument/2006/relationships/tags" Target="../tags/tag45.xml"/><Relationship Id="rId20" Type="http://schemas.openxmlformats.org/officeDocument/2006/relationships/tags" Target="../tags/tag44.xml"/><Relationship Id="rId2" Type="http://schemas.openxmlformats.org/officeDocument/2006/relationships/tags" Target="../tags/tag26.xml"/><Relationship Id="rId19" Type="http://schemas.openxmlformats.org/officeDocument/2006/relationships/tags" Target="../tags/tag43.xml"/><Relationship Id="rId18" Type="http://schemas.openxmlformats.org/officeDocument/2006/relationships/tags" Target="../tags/tag42.xml"/><Relationship Id="rId17" Type="http://schemas.openxmlformats.org/officeDocument/2006/relationships/tags" Target="../tags/tag41.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0" Type="http://schemas.openxmlformats.org/officeDocument/2006/relationships/tags" Target="../tags/tag9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0" Type="http://schemas.openxmlformats.org/officeDocument/2006/relationships/tags" Target="../tags/tag131.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7" Type="http://schemas.openxmlformats.org/officeDocument/2006/relationships/tags" Target="../tags/tag184.xml"/><Relationship Id="rId16" Type="http://schemas.openxmlformats.org/officeDocument/2006/relationships/tags" Target="../tags/tag183.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8" Type="http://schemas.openxmlformats.org/officeDocument/2006/relationships/tags" Target="../tags/tag201.xml"/><Relationship Id="rId17" Type="http://schemas.openxmlformats.org/officeDocument/2006/relationships/tags" Target="../tags/tag200.xml"/><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7" name="图片 6" descr="39f935d6-3d2a-11f1-98fb-c25a5b6581a8"/>
          <p:cNvPicPr>
            <a:picLocks noChangeAspect="1"/>
          </p:cNvPicPr>
          <p:nvPr userDrawn="1"/>
        </p:nvPicPr>
        <p:blipFill>
          <a:blip r:embed="rId2"/>
          <a:stretch>
            <a:fillRect/>
          </a:stretch>
        </p:blipFill>
        <p:spPr>
          <a:xfrm>
            <a:off x="0" y="0"/>
            <a:ext cx="12192000" cy="6858000"/>
          </a:xfrm>
          <a:prstGeom prst="rect">
            <a:avLst/>
          </a:prstGeom>
        </p:spPr>
      </p:pic>
      <p:sp>
        <p:nvSpPr>
          <p:cNvPr id="8" name="标题 7"/>
          <p:cNvSpPr>
            <a:spLocks noGrp="1"/>
          </p:cNvSpPr>
          <p:nvPr>
            <p:ph type="title" idx="10" hasCustomPrompt="1"/>
            <p:custDataLst>
              <p:tags r:id="rId3"/>
            </p:custDataLst>
          </p:nvPr>
        </p:nvSpPr>
        <p:spPr>
          <a:xfrm>
            <a:off x="920750" y="2135823"/>
            <a:ext cx="4605655" cy="776605"/>
          </a:xfrm>
        </p:spPr>
        <p:txBody>
          <a:bodyPr wrap="none" anchor="ctr" anchorCtr="0">
            <a:spAutoFit/>
          </a:bodyPr>
          <a:lstStyle>
            <a:lvl1pPr algn="l">
              <a:buNone/>
              <a:defRPr sz="4950">
                <a:solidFill>
                  <a:srgbClr val="F8F9FA"/>
                </a:solidFill>
                <a:ea typeface="MiSans Heavy" panose="00000A00000000000000" charset="-122"/>
              </a:defRPr>
            </a:lvl1pPr>
          </a:lstStyle>
          <a:p>
            <a:r>
              <a:rPr lang="zh-CN" altLang="en-US"/>
              <a:t>智蔓(SmartVine):</a:t>
            </a:r>
            <a:endParaRPr lang="zh-CN" altLang="en-US"/>
          </a:p>
        </p:txBody>
      </p:sp>
      <p:sp>
        <p:nvSpPr>
          <p:cNvPr id="9" name="文本占位符 8"/>
          <p:cNvSpPr>
            <a:spLocks noGrp="1"/>
          </p:cNvSpPr>
          <p:nvPr>
            <p:ph type="body" idx="11" hasCustomPrompt="1"/>
            <p:custDataLst>
              <p:tags r:id="rId4"/>
            </p:custDataLst>
          </p:nvPr>
        </p:nvSpPr>
        <p:spPr>
          <a:xfrm>
            <a:off x="939800" y="4364990"/>
            <a:ext cx="1256665" cy="312420"/>
          </a:xfrm>
        </p:spPr>
        <p:txBody>
          <a:bodyPr wrap="none" anchor="ctr" anchorCtr="0">
            <a:spAutoFit/>
          </a:bodyPr>
          <a:lstStyle>
            <a:lvl1pPr algn="l">
              <a:buNone/>
              <a:defRPr sz="1600">
                <a:solidFill>
                  <a:srgbClr val="E0E1E2"/>
                </a:solidFill>
                <a:ea typeface="逐浪新宋 中等" panose="03000509000000000000" charset="-122"/>
              </a:defRPr>
            </a:lvl1pPr>
          </a:lstStyle>
          <a:p>
            <a:pPr lvl="0"/>
            <a:r>
              <a:rPr lang="zh-CN" altLang="en-US"/>
              <a:t>汇报人：姓名</a:t>
            </a:r>
            <a:endParaRPr lang="zh-CN" altLang="en-US"/>
          </a:p>
        </p:txBody>
      </p:sp>
      <p:sp>
        <p:nvSpPr>
          <p:cNvPr id="10" name="文本占位符 9"/>
          <p:cNvSpPr>
            <a:spLocks noGrp="1"/>
          </p:cNvSpPr>
          <p:nvPr>
            <p:ph type="body" idx="12" hasCustomPrompt="1"/>
            <p:custDataLst>
              <p:tags r:id="rId5"/>
            </p:custDataLst>
          </p:nvPr>
        </p:nvSpPr>
        <p:spPr>
          <a:xfrm>
            <a:off x="939800" y="4702175"/>
            <a:ext cx="1022350" cy="292100"/>
          </a:xfrm>
        </p:spPr>
        <p:txBody>
          <a:bodyPr wrap="none" anchor="ctr" anchorCtr="0">
            <a:spAutoFit/>
          </a:bodyPr>
          <a:lstStyle>
            <a:lvl1pPr algn="l">
              <a:buNone/>
              <a:defRPr sz="1450">
                <a:solidFill>
                  <a:srgbClr val="E0E1E3"/>
                </a:solidFill>
                <a:ea typeface="逐浪新宋 中等" panose="03000509000000000000" charset="-122"/>
              </a:defRPr>
            </a:lvl1pPr>
          </a:lstStyle>
          <a:p>
            <a:pPr lvl="0"/>
            <a:r>
              <a:rPr lang="zh-CN" altLang="en-US"/>
              <a:t>2026.04.21</a:t>
            </a:r>
            <a:endParaRPr lang="zh-CN" altLang="en-US"/>
          </a:p>
        </p:txBody>
      </p:sp>
      <p:sp>
        <p:nvSpPr>
          <p:cNvPr id="11" name="文本占位符 10"/>
          <p:cNvSpPr>
            <a:spLocks noGrp="1"/>
          </p:cNvSpPr>
          <p:nvPr>
            <p:ph type="body" idx="13" hasCustomPrompt="1"/>
            <p:custDataLst>
              <p:tags r:id="rId6"/>
            </p:custDataLst>
          </p:nvPr>
        </p:nvSpPr>
        <p:spPr>
          <a:xfrm>
            <a:off x="927100" y="3062923"/>
            <a:ext cx="5034280" cy="865505"/>
          </a:xfrm>
        </p:spPr>
        <p:txBody>
          <a:bodyPr wrap="none" anchor="ctr" anchorCtr="0">
            <a:spAutoFit/>
          </a:bodyPr>
          <a:lstStyle>
            <a:lvl1pPr algn="l">
              <a:buNone/>
              <a:defRPr sz="2800">
                <a:solidFill>
                  <a:srgbClr val="ECEDEE"/>
                </a:solidFill>
                <a:ea typeface="MiSans Heavy" panose="00000A00000000000000" charset="-122"/>
              </a:defRPr>
            </a:lvl1pPr>
          </a:lstStyle>
          <a:p>
            <a:pPr lvl="0"/>
            <a:r>
              <a:rPr lang="zh-CN" altLang="en-US"/>
              <a:t>基于ReAct推理大模型与联邦
学习的葡萄智能协同决策系统</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6" name="图片 5" descr="39f93640-3d2a-11f1-98fb-c25a5b6581a8"/>
          <p:cNvPicPr>
            <a:picLocks noChangeAspect="1"/>
          </p:cNvPicPr>
          <p:nvPr userDrawn="1"/>
        </p:nvPicPr>
        <p:blipFill>
          <a:blip r:embed="rId2"/>
          <a:stretch>
            <a:fillRect/>
          </a:stretch>
        </p:blipFill>
        <p:spPr>
          <a:xfrm>
            <a:off x="0" y="0"/>
            <a:ext cx="12192000" cy="6858000"/>
          </a:xfrm>
          <a:prstGeom prst="rect">
            <a:avLst/>
          </a:prstGeom>
        </p:spPr>
      </p:pic>
      <p:sp>
        <p:nvSpPr>
          <p:cNvPr id="7" name="标题 6"/>
          <p:cNvSpPr>
            <a:spLocks noGrp="1"/>
          </p:cNvSpPr>
          <p:nvPr>
            <p:ph type="title" idx="10" hasCustomPrompt="1"/>
            <p:custDataLst>
              <p:tags r:id="rId3"/>
            </p:custDataLst>
          </p:nvPr>
        </p:nvSpPr>
        <p:spPr>
          <a:xfrm>
            <a:off x="778510" y="2580005"/>
            <a:ext cx="5250180" cy="1012190"/>
          </a:xfrm>
        </p:spPr>
        <p:txBody>
          <a:bodyPr wrap="none" anchor="ctr" anchorCtr="0">
            <a:spAutoFit/>
          </a:bodyPr>
          <a:lstStyle>
            <a:lvl1pPr algn="ctr">
              <a:buNone/>
              <a:defRPr sz="6650">
                <a:solidFill>
                  <a:srgbClr val="133D3E"/>
                </a:solidFill>
                <a:ea typeface="MiSans Heavy" panose="00000A00000000000000" charset="-122"/>
              </a:defRPr>
            </a:lvl1pPr>
          </a:lstStyle>
          <a:p>
            <a:r>
              <a:rPr lang="zh-CN" altLang="en-US"/>
              <a:t>感谢您的关注</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1-5_6">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6" name="副标题 5"/>
          <p:cNvSpPr>
            <a:spLocks noGrp="1"/>
          </p:cNvSpPr>
          <p:nvPr>
            <p:ph type="subTitle" idx="16386" hasCustomPrompt="1"/>
            <p:custDataLst>
              <p:tags r:id="rId2"/>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zh-CN" altLang="en-US"/>
              <a:t>CONTENTS</a:t>
            </a:r>
            <a:endParaRPr lang="zh-CN" altLang="en-US"/>
          </a:p>
        </p:txBody>
      </p:sp>
      <p:sp>
        <p:nvSpPr>
          <p:cNvPr id="7" name="标题 6"/>
          <p:cNvSpPr>
            <a:spLocks noGrp="1"/>
          </p:cNvSpPr>
          <p:nvPr>
            <p:ph type="ctrTitle" idx="16385" hasCustomPrompt="1"/>
            <p:custDataLst>
              <p:tags r:id="rId3"/>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pPr lvl="0"/>
            <a:r>
              <a:rPr lang="zh-CN" altLang="en-US"/>
              <a:t>目录</a:t>
            </a:r>
            <a:endParaRPr lang="zh-CN" altLang="en-US"/>
          </a:p>
        </p:txBody>
      </p:sp>
      <p:sp>
        <p:nvSpPr>
          <p:cNvPr id="8" name="文本占位符 7"/>
          <p:cNvSpPr>
            <a:spLocks noGrp="1"/>
          </p:cNvSpPr>
          <p:nvPr>
            <p:ph type="body" idx="16388" hasCustomPrompt="1"/>
            <p:custDataLst>
              <p:tags r:id="rId4"/>
            </p:custDataLst>
          </p:nvPr>
        </p:nvSpPr>
        <p:spPr>
          <a:xfrm>
            <a:off x="4070350" y="14478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01</a:t>
            </a:r>
            <a:endParaRPr lang="zh-CN" altLang="en-US"/>
          </a:p>
        </p:txBody>
      </p:sp>
      <p:sp>
        <p:nvSpPr>
          <p:cNvPr id="9" name="装饰  8"/>
          <p:cNvSpPr>
            <a:spLocks noGrp="1"/>
          </p:cNvSpPr>
          <p:nvPr>
            <p:ph type="body" idx="16399" hasCustomPrompt="1"/>
            <p:custDataLst>
              <p:tags r:id="rId5"/>
            </p:custDataLst>
          </p:nvPr>
        </p:nvSpPr>
        <p:spPr>
          <a:xfrm>
            <a:off x="4851400" y="13716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0" name="文本占位符 9"/>
          <p:cNvSpPr>
            <a:spLocks noGrp="1"/>
          </p:cNvSpPr>
          <p:nvPr>
            <p:ph type="body" idx="16387" hasCustomPrompt="1"/>
            <p:custDataLst>
              <p:tags r:id="rId6"/>
            </p:custDataLst>
          </p:nvPr>
        </p:nvSpPr>
        <p:spPr>
          <a:xfrm>
            <a:off x="5080000" y="12954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此处添加项标题内容</a:t>
            </a:r>
            <a:endParaRPr lang="zh-CN" altLang="en-US"/>
          </a:p>
        </p:txBody>
      </p:sp>
      <p:sp>
        <p:nvSpPr>
          <p:cNvPr id="11" name="文本占位符 10"/>
          <p:cNvSpPr>
            <a:spLocks noGrp="1"/>
          </p:cNvSpPr>
          <p:nvPr>
            <p:ph type="body" idx="16390" hasCustomPrompt="1"/>
            <p:custDataLst>
              <p:tags r:id="rId7"/>
            </p:custDataLst>
          </p:nvPr>
        </p:nvSpPr>
        <p:spPr>
          <a:xfrm>
            <a:off x="7994650" y="14478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02</a:t>
            </a:r>
            <a:endParaRPr lang="zh-CN" altLang="en-US"/>
          </a:p>
        </p:txBody>
      </p:sp>
      <p:sp>
        <p:nvSpPr>
          <p:cNvPr id="12" name="装饰  1"/>
          <p:cNvSpPr>
            <a:spLocks noGrp="1"/>
          </p:cNvSpPr>
          <p:nvPr>
            <p:ph type="body" idx="16400" hasCustomPrompt="1"/>
            <p:custDataLst>
              <p:tags r:id="rId8"/>
            </p:custDataLst>
          </p:nvPr>
        </p:nvSpPr>
        <p:spPr>
          <a:xfrm>
            <a:off x="8775700" y="13716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3" name="文本占位符 12"/>
          <p:cNvSpPr>
            <a:spLocks noGrp="1"/>
          </p:cNvSpPr>
          <p:nvPr>
            <p:ph type="body" idx="16389" hasCustomPrompt="1"/>
            <p:custDataLst>
              <p:tags r:id="rId9"/>
            </p:custDataLst>
          </p:nvPr>
        </p:nvSpPr>
        <p:spPr>
          <a:xfrm>
            <a:off x="9004300" y="12954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此处添加项标题内容</a:t>
            </a:r>
            <a:endParaRPr lang="zh-CN" altLang="en-US"/>
          </a:p>
        </p:txBody>
      </p:sp>
      <p:sp>
        <p:nvSpPr>
          <p:cNvPr id="14" name="文本占位符 13"/>
          <p:cNvSpPr>
            <a:spLocks noGrp="1"/>
          </p:cNvSpPr>
          <p:nvPr>
            <p:ph type="body" idx="16392" hasCustomPrompt="1"/>
            <p:custDataLst>
              <p:tags r:id="rId10"/>
            </p:custDataLst>
          </p:nvPr>
        </p:nvSpPr>
        <p:spPr>
          <a:xfrm>
            <a:off x="4070350" y="31242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03</a:t>
            </a:r>
            <a:endParaRPr lang="zh-CN" altLang="en-US"/>
          </a:p>
        </p:txBody>
      </p:sp>
      <p:sp>
        <p:nvSpPr>
          <p:cNvPr id="15" name="装饰  4"/>
          <p:cNvSpPr>
            <a:spLocks noGrp="1"/>
          </p:cNvSpPr>
          <p:nvPr>
            <p:ph type="body" idx="16401" hasCustomPrompt="1"/>
            <p:custDataLst>
              <p:tags r:id="rId11"/>
            </p:custDataLst>
          </p:nvPr>
        </p:nvSpPr>
        <p:spPr>
          <a:xfrm>
            <a:off x="4851400" y="3048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6" name="文本占位符 15"/>
          <p:cNvSpPr>
            <a:spLocks noGrp="1"/>
          </p:cNvSpPr>
          <p:nvPr>
            <p:ph type="body" idx="16391" hasCustomPrompt="1"/>
            <p:custDataLst>
              <p:tags r:id="rId12"/>
            </p:custDataLst>
          </p:nvPr>
        </p:nvSpPr>
        <p:spPr>
          <a:xfrm>
            <a:off x="5080000" y="29718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此处添加项标题内容</a:t>
            </a:r>
            <a:endParaRPr lang="zh-CN" altLang="en-US"/>
          </a:p>
        </p:txBody>
      </p:sp>
      <p:sp>
        <p:nvSpPr>
          <p:cNvPr id="17" name="文本占位符 16"/>
          <p:cNvSpPr>
            <a:spLocks noGrp="1"/>
          </p:cNvSpPr>
          <p:nvPr>
            <p:ph type="body" idx="16394" hasCustomPrompt="1"/>
            <p:custDataLst>
              <p:tags r:id="rId13"/>
            </p:custDataLst>
          </p:nvPr>
        </p:nvSpPr>
        <p:spPr>
          <a:xfrm>
            <a:off x="7994650" y="31242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04</a:t>
            </a:r>
            <a:endParaRPr lang="zh-CN" altLang="en-US"/>
          </a:p>
        </p:txBody>
      </p:sp>
      <p:sp>
        <p:nvSpPr>
          <p:cNvPr id="18" name="装饰  7"/>
          <p:cNvSpPr>
            <a:spLocks noGrp="1"/>
          </p:cNvSpPr>
          <p:nvPr>
            <p:ph type="body" idx="16402" hasCustomPrompt="1"/>
            <p:custDataLst>
              <p:tags r:id="rId14"/>
            </p:custDataLst>
          </p:nvPr>
        </p:nvSpPr>
        <p:spPr>
          <a:xfrm>
            <a:off x="8775700" y="3048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9" name="文本占位符 18"/>
          <p:cNvSpPr>
            <a:spLocks noGrp="1"/>
          </p:cNvSpPr>
          <p:nvPr>
            <p:ph type="body" idx="16393" hasCustomPrompt="1"/>
            <p:custDataLst>
              <p:tags r:id="rId15"/>
            </p:custDataLst>
          </p:nvPr>
        </p:nvSpPr>
        <p:spPr>
          <a:xfrm>
            <a:off x="9004300" y="29718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此处添加项标题内容</a:t>
            </a:r>
            <a:endParaRPr lang="zh-CN" altLang="en-US"/>
          </a:p>
        </p:txBody>
      </p:sp>
      <p:sp>
        <p:nvSpPr>
          <p:cNvPr id="20" name="文本占位符 19"/>
          <p:cNvSpPr>
            <a:spLocks noGrp="1"/>
          </p:cNvSpPr>
          <p:nvPr>
            <p:ph type="body" idx="16396" hasCustomPrompt="1"/>
            <p:custDataLst>
              <p:tags r:id="rId16"/>
            </p:custDataLst>
          </p:nvPr>
        </p:nvSpPr>
        <p:spPr>
          <a:xfrm>
            <a:off x="4070350" y="48006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05</a:t>
            </a:r>
            <a:endParaRPr lang="zh-CN" altLang="en-US"/>
          </a:p>
        </p:txBody>
      </p:sp>
      <p:sp>
        <p:nvSpPr>
          <p:cNvPr id="21" name="装饰  0"/>
          <p:cNvSpPr>
            <a:spLocks noGrp="1"/>
          </p:cNvSpPr>
          <p:nvPr>
            <p:ph type="body" idx="16403" hasCustomPrompt="1"/>
            <p:custDataLst>
              <p:tags r:id="rId17"/>
            </p:custDataLst>
          </p:nvPr>
        </p:nvSpPr>
        <p:spPr>
          <a:xfrm>
            <a:off x="4851400" y="47244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22" name="文本占位符 21"/>
          <p:cNvSpPr>
            <a:spLocks noGrp="1"/>
          </p:cNvSpPr>
          <p:nvPr>
            <p:ph type="body" idx="16395" hasCustomPrompt="1"/>
            <p:custDataLst>
              <p:tags r:id="rId18"/>
            </p:custDataLst>
          </p:nvPr>
        </p:nvSpPr>
        <p:spPr>
          <a:xfrm>
            <a:off x="5080000" y="46482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此处添加项标题内容</a:t>
            </a:r>
            <a:endParaRPr lang="zh-CN" altLang="en-US"/>
          </a:p>
        </p:txBody>
      </p:sp>
      <p:sp>
        <p:nvSpPr>
          <p:cNvPr id="23" name="文本占位符 22"/>
          <p:cNvSpPr>
            <a:spLocks noGrp="1"/>
          </p:cNvSpPr>
          <p:nvPr>
            <p:ph type="body" idx="16398" hasCustomPrompt="1"/>
            <p:custDataLst>
              <p:tags r:id="rId19"/>
            </p:custDataLst>
          </p:nvPr>
        </p:nvSpPr>
        <p:spPr>
          <a:xfrm>
            <a:off x="7994650" y="48006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06</a:t>
            </a:r>
            <a:endParaRPr lang="zh-CN" altLang="en-US"/>
          </a:p>
        </p:txBody>
      </p:sp>
      <p:sp>
        <p:nvSpPr>
          <p:cNvPr id="24" name="装饰  3"/>
          <p:cNvSpPr>
            <a:spLocks noGrp="1"/>
          </p:cNvSpPr>
          <p:nvPr>
            <p:ph type="body" idx="16404" hasCustomPrompt="1"/>
            <p:custDataLst>
              <p:tags r:id="rId20"/>
            </p:custDataLst>
          </p:nvPr>
        </p:nvSpPr>
        <p:spPr>
          <a:xfrm>
            <a:off x="8775700" y="47244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25" name="文本占位符 24"/>
          <p:cNvSpPr>
            <a:spLocks noGrp="1"/>
          </p:cNvSpPr>
          <p:nvPr>
            <p:ph type="body" idx="16397" hasCustomPrompt="1"/>
            <p:custDataLst>
              <p:tags r:id="rId21"/>
            </p:custDataLst>
          </p:nvPr>
        </p:nvSpPr>
        <p:spPr>
          <a:xfrm>
            <a:off x="9004300" y="46482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此处添加项标题内容</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32_29">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6" name="标题 5"/>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此处添加页面标题内容</a:t>
            </a:r>
            <a:endParaRPr lang="zh-CN" altLang="en-US"/>
          </a:p>
        </p:txBody>
      </p:sp>
      <p:sp>
        <p:nvSpPr>
          <p:cNvPr id="7" name="装饰  6"/>
          <p:cNvSpPr>
            <a:spLocks noGrp="1"/>
          </p:cNvSpPr>
          <p:nvPr>
            <p:ph type="body" idx="16395" hasCustomPrompt="1"/>
            <p:custDataLst>
              <p:tags r:id="rId3"/>
            </p:custDataLst>
          </p:nvPr>
        </p:nvSpPr>
        <p:spPr>
          <a:xfrm>
            <a:off x="609600" y="1524000"/>
            <a:ext cx="2514600" cy="4724400"/>
          </a:xfrm>
          <a:custGeom>
            <a:avLst/>
            <a:gdLst>
              <a:gd name="connisteX0" fmla="*/ 0 w 2514600"/>
              <a:gd name="connsiteY0" fmla="*/ 203200 h 4724400"/>
              <a:gd name="connisteX1" fmla="*/ 203200 w 2514600"/>
              <a:gd name="connsiteY1" fmla="*/ 0 h 4724400"/>
              <a:gd name="connisteX2" fmla="*/ 2311400 w 2514600"/>
              <a:gd name="connsiteY2" fmla="*/ 0 h 4724400"/>
              <a:gd name="connisteX3" fmla="*/ 2514600 w 2514600"/>
              <a:gd name="connsiteY3" fmla="*/ 203200 h 4724400"/>
              <a:gd name="connisteX4" fmla="*/ 2514600 w 2514600"/>
              <a:gd name="connsiteY4" fmla="*/ 4521200 h 4724400"/>
              <a:gd name="connisteX5" fmla="*/ 2311400 w 2514600"/>
              <a:gd name="connsiteY5" fmla="*/ 4724400 h 4724400"/>
              <a:gd name="connisteX6" fmla="*/ 203200 w 2514600"/>
              <a:gd name="connsiteY6" fmla="*/ 4724400 h 4724400"/>
              <a:gd name="connisteX7" fmla="*/ 0 w 2514600"/>
              <a:gd name="connsiteY7" fmla="*/ 4521200 h 4724400"/>
              <a:gd name="connisteX8" fmla="*/ 0 w 25146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14600" h="4724400">
                <a:moveTo>
                  <a:pt x="0" y="203200"/>
                </a:moveTo>
                <a:cubicBezTo>
                  <a:pt x="0" y="90976"/>
                  <a:pt x="90976" y="0"/>
                  <a:pt x="203200" y="0"/>
                </a:cubicBezTo>
                <a:lnTo>
                  <a:pt x="2311400" y="0"/>
                </a:lnTo>
                <a:cubicBezTo>
                  <a:pt x="2423624" y="0"/>
                  <a:pt x="2514600" y="90976"/>
                  <a:pt x="2514600" y="203200"/>
                </a:cubicBezTo>
                <a:lnTo>
                  <a:pt x="2514600" y="4521200"/>
                </a:lnTo>
                <a:cubicBezTo>
                  <a:pt x="2514600" y="4633424"/>
                  <a:pt x="2423624" y="4724400"/>
                  <a:pt x="2311400" y="4724400"/>
                </a:cubicBezTo>
                <a:lnTo>
                  <a:pt x="203200" y="4724400"/>
                </a:lnTo>
                <a:cubicBezTo>
                  <a:pt x="90976" y="4724400"/>
                  <a:pt x="0" y="4633424"/>
                  <a:pt x="0" y="45212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8" name="装饰  7"/>
          <p:cNvSpPr>
            <a:spLocks noGrp="1"/>
          </p:cNvSpPr>
          <p:nvPr>
            <p:ph type="body" idx="16396" hasCustomPrompt="1"/>
            <p:custDataLst>
              <p:tags r:id="rId4"/>
            </p:custDataLst>
          </p:nvPr>
        </p:nvSpPr>
        <p:spPr>
          <a:xfrm>
            <a:off x="1257300" y="20828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9" name="图片占位符 8"/>
          <p:cNvSpPr>
            <a:spLocks noGrp="1"/>
          </p:cNvSpPr>
          <p:nvPr>
            <p:ph type="pic" idx="16394" hasCustomPrompt="1"/>
            <p:custDataLst>
              <p:tags r:id="rId5"/>
            </p:custDataLst>
          </p:nvPr>
        </p:nvSpPr>
        <p:spPr>
          <a:xfrm>
            <a:off x="1541780" y="23672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0" name="文本占位符 9"/>
          <p:cNvSpPr>
            <a:spLocks noGrp="1"/>
          </p:cNvSpPr>
          <p:nvPr>
            <p:ph type="body" idx="16386" hasCustomPrompt="1"/>
            <p:custDataLst>
              <p:tags r:id="rId6"/>
            </p:custDataLst>
          </p:nvPr>
        </p:nvSpPr>
        <p:spPr>
          <a:xfrm>
            <a:off x="1016000" y="3606800"/>
            <a:ext cx="17018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a:t>项标题</a:t>
            </a:r>
            <a:endParaRPr lang="zh-CN" altLang="en-US"/>
          </a:p>
        </p:txBody>
      </p:sp>
      <p:sp>
        <p:nvSpPr>
          <p:cNvPr id="11" name="文本占位符 10"/>
          <p:cNvSpPr>
            <a:spLocks noGrp="1"/>
          </p:cNvSpPr>
          <p:nvPr>
            <p:ph type="body" idx="16387" hasCustomPrompt="1"/>
            <p:custDataLst>
              <p:tags r:id="rId7"/>
            </p:custDataLst>
          </p:nvPr>
        </p:nvSpPr>
        <p:spPr>
          <a:xfrm>
            <a:off x="1016000" y="4165600"/>
            <a:ext cx="17018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a:t>此处添加正文内容</a:t>
            </a:r>
            <a:endParaRPr lang="zh-CN" altLang="en-US"/>
          </a:p>
        </p:txBody>
      </p:sp>
      <p:sp>
        <p:nvSpPr>
          <p:cNvPr id="12" name="装饰  1"/>
          <p:cNvSpPr>
            <a:spLocks noGrp="1"/>
          </p:cNvSpPr>
          <p:nvPr>
            <p:ph type="body" idx="16398" hasCustomPrompt="1"/>
            <p:custDataLst>
              <p:tags r:id="rId8"/>
            </p:custDataLst>
          </p:nvPr>
        </p:nvSpPr>
        <p:spPr>
          <a:xfrm>
            <a:off x="3429000" y="1524000"/>
            <a:ext cx="2514600" cy="4724400"/>
          </a:xfrm>
          <a:custGeom>
            <a:avLst/>
            <a:gdLst>
              <a:gd name="connisteX0" fmla="*/ 0 w 2514600"/>
              <a:gd name="connsiteY0" fmla="*/ 203200 h 4724400"/>
              <a:gd name="connisteX1" fmla="*/ 203200 w 2514600"/>
              <a:gd name="connsiteY1" fmla="*/ 0 h 4724400"/>
              <a:gd name="connisteX2" fmla="*/ 2311400 w 2514600"/>
              <a:gd name="connsiteY2" fmla="*/ 0 h 4724400"/>
              <a:gd name="connisteX3" fmla="*/ 2514600 w 2514600"/>
              <a:gd name="connsiteY3" fmla="*/ 203200 h 4724400"/>
              <a:gd name="connisteX4" fmla="*/ 2514600 w 2514600"/>
              <a:gd name="connsiteY4" fmla="*/ 4521200 h 4724400"/>
              <a:gd name="connisteX5" fmla="*/ 2311400 w 2514600"/>
              <a:gd name="connsiteY5" fmla="*/ 4724400 h 4724400"/>
              <a:gd name="connisteX6" fmla="*/ 203200 w 2514600"/>
              <a:gd name="connsiteY6" fmla="*/ 4724400 h 4724400"/>
              <a:gd name="connisteX7" fmla="*/ 0 w 2514600"/>
              <a:gd name="connsiteY7" fmla="*/ 4521200 h 4724400"/>
              <a:gd name="connisteX8" fmla="*/ 0 w 25146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14600" h="4724400">
                <a:moveTo>
                  <a:pt x="0" y="203200"/>
                </a:moveTo>
                <a:cubicBezTo>
                  <a:pt x="0" y="90976"/>
                  <a:pt x="90976" y="0"/>
                  <a:pt x="203200" y="0"/>
                </a:cubicBezTo>
                <a:lnTo>
                  <a:pt x="2311400" y="0"/>
                </a:lnTo>
                <a:cubicBezTo>
                  <a:pt x="2423624" y="0"/>
                  <a:pt x="2514600" y="90976"/>
                  <a:pt x="2514600" y="203200"/>
                </a:cubicBezTo>
                <a:lnTo>
                  <a:pt x="2514600" y="4521200"/>
                </a:lnTo>
                <a:cubicBezTo>
                  <a:pt x="2514600" y="4633424"/>
                  <a:pt x="2423624" y="4724400"/>
                  <a:pt x="2311400" y="4724400"/>
                </a:cubicBezTo>
                <a:lnTo>
                  <a:pt x="203200" y="4724400"/>
                </a:lnTo>
                <a:cubicBezTo>
                  <a:pt x="90976" y="4724400"/>
                  <a:pt x="0" y="4633424"/>
                  <a:pt x="0" y="4521200"/>
                </a:cubicBezTo>
                <a:lnTo>
                  <a:pt x="0" y="2032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3" name="装饰  2"/>
          <p:cNvSpPr>
            <a:spLocks noGrp="1"/>
          </p:cNvSpPr>
          <p:nvPr>
            <p:ph type="body" idx="16399" hasCustomPrompt="1"/>
            <p:custDataLst>
              <p:tags r:id="rId9"/>
            </p:custDataLst>
          </p:nvPr>
        </p:nvSpPr>
        <p:spPr>
          <a:xfrm>
            <a:off x="4076700" y="20828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FFFFFF"/>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4" name="图片占位符 13"/>
          <p:cNvSpPr>
            <a:spLocks noGrp="1"/>
          </p:cNvSpPr>
          <p:nvPr>
            <p:ph type="pic" idx="16397" hasCustomPrompt="1"/>
            <p:custDataLst>
              <p:tags r:id="rId10"/>
            </p:custDataLst>
          </p:nvPr>
        </p:nvSpPr>
        <p:spPr>
          <a:xfrm>
            <a:off x="4361180" y="23672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5" name="文本占位符 14"/>
          <p:cNvSpPr>
            <a:spLocks noGrp="1"/>
          </p:cNvSpPr>
          <p:nvPr>
            <p:ph type="body" idx="16388" hasCustomPrompt="1"/>
            <p:custDataLst>
              <p:tags r:id="rId11"/>
            </p:custDataLst>
          </p:nvPr>
        </p:nvSpPr>
        <p:spPr>
          <a:xfrm>
            <a:off x="3835400" y="3606800"/>
            <a:ext cx="1701800" cy="406400"/>
          </a:xfrm>
          <a:noFill/>
        </p:spPr>
        <p:txBody>
          <a:bodyPr lIns="0" tIns="0" rIns="0" bIns="0" anchor="t">
            <a:normAutofit/>
          </a:bodyPr>
          <a:lstStyle>
            <a:lvl1pPr marL="0" indent="0" algn="ctr">
              <a:lnSpc>
                <a:spcPct val="111000"/>
              </a:lnSpc>
              <a:spcBef>
                <a:spcPct val="0"/>
              </a:spcBef>
              <a:spcAft>
                <a:spcPct val="0"/>
              </a:spcAft>
              <a:buNone/>
              <a:defRPr sz="2400" b="0" spc="0">
                <a:solidFill>
                  <a:srgbClr val="FFFFFF"/>
                </a:solidFill>
              </a:defRPr>
            </a:lvl1pPr>
          </a:lstStyle>
          <a:p>
            <a:pPr lvl="0"/>
            <a:r>
              <a:rPr lang="zh-CN" altLang="en-US"/>
              <a:t>项标题</a:t>
            </a:r>
            <a:endParaRPr lang="zh-CN" altLang="en-US"/>
          </a:p>
        </p:txBody>
      </p:sp>
      <p:sp>
        <p:nvSpPr>
          <p:cNvPr id="16" name="文本占位符 15"/>
          <p:cNvSpPr>
            <a:spLocks noGrp="1"/>
          </p:cNvSpPr>
          <p:nvPr>
            <p:ph type="body" idx="16389" hasCustomPrompt="1"/>
            <p:custDataLst>
              <p:tags r:id="rId12"/>
            </p:custDataLst>
          </p:nvPr>
        </p:nvSpPr>
        <p:spPr>
          <a:xfrm>
            <a:off x="3835400" y="4165600"/>
            <a:ext cx="1701800" cy="1524000"/>
          </a:xfrm>
          <a:noFill/>
        </p:spPr>
        <p:txBody>
          <a:bodyPr lIns="0" tIns="0" rIns="0" bIns="0" anchor="t">
            <a:normAutofit/>
          </a:bodyPr>
          <a:lstStyle>
            <a:lvl1pPr marL="0" indent="0" algn="ctr">
              <a:lnSpc>
                <a:spcPct val="125000"/>
              </a:lnSpc>
              <a:spcBef>
                <a:spcPct val="0"/>
              </a:spcBef>
              <a:spcAft>
                <a:spcPct val="0"/>
              </a:spcAft>
              <a:buNone/>
              <a:defRPr sz="1600" b="0" spc="0">
                <a:solidFill>
                  <a:srgbClr val="FFFFFF"/>
                </a:solidFill>
              </a:defRPr>
            </a:lvl1pPr>
          </a:lstStyle>
          <a:p>
            <a:pPr lvl="0"/>
            <a:r>
              <a:rPr lang="zh-CN" altLang="en-US"/>
              <a:t>此处添加正文内容</a:t>
            </a:r>
            <a:endParaRPr lang="zh-CN" altLang="en-US"/>
          </a:p>
        </p:txBody>
      </p:sp>
      <p:sp>
        <p:nvSpPr>
          <p:cNvPr id="17" name="装饰  6"/>
          <p:cNvSpPr>
            <a:spLocks noGrp="1"/>
          </p:cNvSpPr>
          <p:nvPr>
            <p:ph type="body" idx="16401" hasCustomPrompt="1"/>
            <p:custDataLst>
              <p:tags r:id="rId13"/>
            </p:custDataLst>
          </p:nvPr>
        </p:nvSpPr>
        <p:spPr>
          <a:xfrm>
            <a:off x="6248400" y="1524000"/>
            <a:ext cx="2514600" cy="4724400"/>
          </a:xfrm>
          <a:custGeom>
            <a:avLst/>
            <a:gdLst>
              <a:gd name="connisteX0" fmla="*/ 0 w 2514600"/>
              <a:gd name="connsiteY0" fmla="*/ 203200 h 4724400"/>
              <a:gd name="connisteX1" fmla="*/ 203200 w 2514600"/>
              <a:gd name="connsiteY1" fmla="*/ 0 h 4724400"/>
              <a:gd name="connisteX2" fmla="*/ 2311400 w 2514600"/>
              <a:gd name="connsiteY2" fmla="*/ 0 h 4724400"/>
              <a:gd name="connisteX3" fmla="*/ 2514600 w 2514600"/>
              <a:gd name="connsiteY3" fmla="*/ 203200 h 4724400"/>
              <a:gd name="connisteX4" fmla="*/ 2514600 w 2514600"/>
              <a:gd name="connsiteY4" fmla="*/ 4521200 h 4724400"/>
              <a:gd name="connisteX5" fmla="*/ 2311400 w 2514600"/>
              <a:gd name="connsiteY5" fmla="*/ 4724400 h 4724400"/>
              <a:gd name="connisteX6" fmla="*/ 203200 w 2514600"/>
              <a:gd name="connsiteY6" fmla="*/ 4724400 h 4724400"/>
              <a:gd name="connisteX7" fmla="*/ 0 w 2514600"/>
              <a:gd name="connsiteY7" fmla="*/ 4521200 h 4724400"/>
              <a:gd name="connisteX8" fmla="*/ 0 w 25146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14600" h="4724400">
                <a:moveTo>
                  <a:pt x="0" y="203200"/>
                </a:moveTo>
                <a:cubicBezTo>
                  <a:pt x="0" y="90976"/>
                  <a:pt x="90976" y="0"/>
                  <a:pt x="203200" y="0"/>
                </a:cubicBezTo>
                <a:lnTo>
                  <a:pt x="2311400" y="0"/>
                </a:lnTo>
                <a:cubicBezTo>
                  <a:pt x="2423624" y="0"/>
                  <a:pt x="2514600" y="90976"/>
                  <a:pt x="2514600" y="203200"/>
                </a:cubicBezTo>
                <a:lnTo>
                  <a:pt x="2514600" y="4521200"/>
                </a:lnTo>
                <a:cubicBezTo>
                  <a:pt x="2514600" y="4633424"/>
                  <a:pt x="2423624" y="4724400"/>
                  <a:pt x="2311400" y="4724400"/>
                </a:cubicBezTo>
                <a:lnTo>
                  <a:pt x="203200" y="4724400"/>
                </a:lnTo>
                <a:cubicBezTo>
                  <a:pt x="90976" y="4724400"/>
                  <a:pt x="0" y="4633424"/>
                  <a:pt x="0" y="45212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8" name="装饰  7"/>
          <p:cNvSpPr>
            <a:spLocks noGrp="1"/>
          </p:cNvSpPr>
          <p:nvPr>
            <p:ph type="body" idx="16402" hasCustomPrompt="1"/>
            <p:custDataLst>
              <p:tags r:id="rId14"/>
            </p:custDataLst>
          </p:nvPr>
        </p:nvSpPr>
        <p:spPr>
          <a:xfrm>
            <a:off x="6896100" y="20828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19" name="图片占位符 18"/>
          <p:cNvSpPr>
            <a:spLocks noGrp="1"/>
          </p:cNvSpPr>
          <p:nvPr>
            <p:ph type="pic" idx="16400" hasCustomPrompt="1"/>
            <p:custDataLst>
              <p:tags r:id="rId15"/>
            </p:custDataLst>
          </p:nvPr>
        </p:nvSpPr>
        <p:spPr>
          <a:xfrm>
            <a:off x="7180580" y="23672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0" name="文本占位符 19"/>
          <p:cNvSpPr>
            <a:spLocks noGrp="1"/>
          </p:cNvSpPr>
          <p:nvPr>
            <p:ph type="body" idx="16390" hasCustomPrompt="1"/>
            <p:custDataLst>
              <p:tags r:id="rId16"/>
            </p:custDataLst>
          </p:nvPr>
        </p:nvSpPr>
        <p:spPr>
          <a:xfrm>
            <a:off x="6654800" y="3606800"/>
            <a:ext cx="17018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a:t>项标题</a:t>
            </a:r>
            <a:endParaRPr lang="zh-CN" altLang="en-US"/>
          </a:p>
        </p:txBody>
      </p:sp>
      <p:sp>
        <p:nvSpPr>
          <p:cNvPr id="21" name="文本占位符 20"/>
          <p:cNvSpPr>
            <a:spLocks noGrp="1"/>
          </p:cNvSpPr>
          <p:nvPr>
            <p:ph type="body" idx="16391" hasCustomPrompt="1"/>
            <p:custDataLst>
              <p:tags r:id="rId17"/>
            </p:custDataLst>
          </p:nvPr>
        </p:nvSpPr>
        <p:spPr>
          <a:xfrm>
            <a:off x="6654800" y="4165600"/>
            <a:ext cx="17018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a:t>此处添加正文内容</a:t>
            </a:r>
            <a:endParaRPr lang="zh-CN" altLang="en-US"/>
          </a:p>
        </p:txBody>
      </p:sp>
      <p:sp>
        <p:nvSpPr>
          <p:cNvPr id="22" name="装饰  1"/>
          <p:cNvSpPr>
            <a:spLocks noGrp="1"/>
          </p:cNvSpPr>
          <p:nvPr>
            <p:ph type="body" idx="16404" hasCustomPrompt="1"/>
            <p:custDataLst>
              <p:tags r:id="rId18"/>
            </p:custDataLst>
          </p:nvPr>
        </p:nvSpPr>
        <p:spPr>
          <a:xfrm>
            <a:off x="9067800" y="1524000"/>
            <a:ext cx="2514600" cy="4724400"/>
          </a:xfrm>
          <a:custGeom>
            <a:avLst/>
            <a:gdLst>
              <a:gd name="connisteX0" fmla="*/ 0 w 2514600"/>
              <a:gd name="connsiteY0" fmla="*/ 203200 h 4724400"/>
              <a:gd name="connisteX1" fmla="*/ 203200 w 2514600"/>
              <a:gd name="connsiteY1" fmla="*/ 0 h 4724400"/>
              <a:gd name="connisteX2" fmla="*/ 2311400 w 2514600"/>
              <a:gd name="connsiteY2" fmla="*/ 0 h 4724400"/>
              <a:gd name="connisteX3" fmla="*/ 2514600 w 2514600"/>
              <a:gd name="connsiteY3" fmla="*/ 203200 h 4724400"/>
              <a:gd name="connisteX4" fmla="*/ 2514600 w 2514600"/>
              <a:gd name="connsiteY4" fmla="*/ 4521200 h 4724400"/>
              <a:gd name="connisteX5" fmla="*/ 2311400 w 2514600"/>
              <a:gd name="connsiteY5" fmla="*/ 4724400 h 4724400"/>
              <a:gd name="connisteX6" fmla="*/ 203200 w 2514600"/>
              <a:gd name="connsiteY6" fmla="*/ 4724400 h 4724400"/>
              <a:gd name="connisteX7" fmla="*/ 0 w 2514600"/>
              <a:gd name="connsiteY7" fmla="*/ 4521200 h 4724400"/>
              <a:gd name="connisteX8" fmla="*/ 0 w 25146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14600" h="4724400">
                <a:moveTo>
                  <a:pt x="0" y="203200"/>
                </a:moveTo>
                <a:cubicBezTo>
                  <a:pt x="0" y="90976"/>
                  <a:pt x="90976" y="0"/>
                  <a:pt x="203200" y="0"/>
                </a:cubicBezTo>
                <a:lnTo>
                  <a:pt x="2311400" y="0"/>
                </a:lnTo>
                <a:cubicBezTo>
                  <a:pt x="2423624" y="0"/>
                  <a:pt x="2514600" y="90976"/>
                  <a:pt x="2514600" y="203200"/>
                </a:cubicBezTo>
                <a:lnTo>
                  <a:pt x="2514600" y="4521200"/>
                </a:lnTo>
                <a:cubicBezTo>
                  <a:pt x="2514600" y="4633424"/>
                  <a:pt x="2423624" y="4724400"/>
                  <a:pt x="2311400" y="4724400"/>
                </a:cubicBezTo>
                <a:lnTo>
                  <a:pt x="203200" y="4724400"/>
                </a:lnTo>
                <a:cubicBezTo>
                  <a:pt x="90976" y="4724400"/>
                  <a:pt x="0" y="4633424"/>
                  <a:pt x="0" y="4521200"/>
                </a:cubicBezTo>
                <a:lnTo>
                  <a:pt x="0" y="2032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23" name="装饰  2"/>
          <p:cNvSpPr>
            <a:spLocks noGrp="1"/>
          </p:cNvSpPr>
          <p:nvPr>
            <p:ph type="body" idx="16405" hasCustomPrompt="1"/>
            <p:custDataLst>
              <p:tags r:id="rId19"/>
            </p:custDataLst>
          </p:nvPr>
        </p:nvSpPr>
        <p:spPr>
          <a:xfrm>
            <a:off x="9715500" y="20828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FFFFFF"/>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24" name="图片占位符 23"/>
          <p:cNvSpPr>
            <a:spLocks noGrp="1"/>
          </p:cNvSpPr>
          <p:nvPr>
            <p:ph type="pic" idx="16403" hasCustomPrompt="1"/>
            <p:custDataLst>
              <p:tags r:id="rId20"/>
            </p:custDataLst>
          </p:nvPr>
        </p:nvSpPr>
        <p:spPr>
          <a:xfrm>
            <a:off x="9999980" y="23672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2" hasCustomPrompt="1"/>
            <p:custDataLst>
              <p:tags r:id="rId21"/>
            </p:custDataLst>
          </p:nvPr>
        </p:nvSpPr>
        <p:spPr>
          <a:xfrm>
            <a:off x="9474200" y="3606800"/>
            <a:ext cx="1701800" cy="406400"/>
          </a:xfrm>
          <a:noFill/>
        </p:spPr>
        <p:txBody>
          <a:bodyPr lIns="0" tIns="0" rIns="0" bIns="0" anchor="t">
            <a:normAutofit/>
          </a:bodyPr>
          <a:lstStyle>
            <a:lvl1pPr marL="0" indent="0" algn="ctr">
              <a:lnSpc>
                <a:spcPct val="111000"/>
              </a:lnSpc>
              <a:spcBef>
                <a:spcPct val="0"/>
              </a:spcBef>
              <a:spcAft>
                <a:spcPct val="0"/>
              </a:spcAft>
              <a:buNone/>
              <a:defRPr sz="2400" b="0" spc="0">
                <a:solidFill>
                  <a:srgbClr val="FFFFFF"/>
                </a:solidFill>
              </a:defRPr>
            </a:lvl1pPr>
          </a:lstStyle>
          <a:p>
            <a:pPr lvl="0"/>
            <a:r>
              <a:rPr lang="zh-CN" altLang="en-US"/>
              <a:t>项标题</a:t>
            </a:r>
            <a:endParaRPr lang="zh-CN" altLang="en-US"/>
          </a:p>
        </p:txBody>
      </p:sp>
      <p:sp>
        <p:nvSpPr>
          <p:cNvPr id="26" name="文本占位符 25"/>
          <p:cNvSpPr>
            <a:spLocks noGrp="1"/>
          </p:cNvSpPr>
          <p:nvPr>
            <p:ph type="body" idx="16393" hasCustomPrompt="1"/>
            <p:custDataLst>
              <p:tags r:id="rId22"/>
            </p:custDataLst>
          </p:nvPr>
        </p:nvSpPr>
        <p:spPr>
          <a:xfrm>
            <a:off x="9474200" y="4165600"/>
            <a:ext cx="1701800" cy="1524000"/>
          </a:xfrm>
          <a:noFill/>
        </p:spPr>
        <p:txBody>
          <a:bodyPr lIns="0" tIns="0" rIns="0" bIns="0" anchor="t">
            <a:normAutofit/>
          </a:bodyPr>
          <a:lstStyle>
            <a:lvl1pPr marL="0" indent="0" algn="ctr">
              <a:lnSpc>
                <a:spcPct val="125000"/>
              </a:lnSpc>
              <a:spcBef>
                <a:spcPct val="0"/>
              </a:spcBef>
              <a:spcAft>
                <a:spcPct val="0"/>
              </a:spcAft>
              <a:buNone/>
              <a:defRPr sz="1600" b="0" spc="0">
                <a:solidFill>
                  <a:srgbClr val="FFFFFF"/>
                </a:solidFill>
              </a:defRPr>
            </a:lvl1pPr>
          </a:lstStyle>
          <a:p>
            <a:pPr lvl="0"/>
            <a:r>
              <a:rPr lang="zh-CN" altLang="en-US"/>
              <a:t>此处添加正文内容</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章节页-1-2_5">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6" name="标题 5"/>
          <p:cNvSpPr>
            <a:spLocks noGrp="1"/>
          </p:cNvSpPr>
          <p:nvPr>
            <p:ph type="ctrTitle" idx="16385" hasCustomPrompt="1"/>
            <p:custDataLst>
              <p:tags r:id="rId2"/>
            </p:custDataLst>
          </p:nvPr>
        </p:nvSpPr>
        <p:spPr>
          <a:xfrm>
            <a:off x="1903942" y="3530600"/>
            <a:ext cx="8384117" cy="1524000"/>
          </a:xfrm>
          <a:noFill/>
        </p:spPr>
        <p:txBody>
          <a:bodyPr lIns="0" tIns="0" rIns="0" bIns="0" anchor="t">
            <a:normAutofit/>
          </a:bodyPr>
          <a:lstStyle>
            <a:lvl1pPr marL="0" indent="0" algn="ctr">
              <a:lnSpc>
                <a:spcPct val="104000"/>
              </a:lnSpc>
              <a:spcBef>
                <a:spcPct val="0"/>
              </a:spcBef>
              <a:spcAft>
                <a:spcPct val="0"/>
              </a:spcAft>
              <a:buNone/>
              <a:defRPr sz="4800" b="0" spc="0">
                <a:solidFill>
                  <a:schemeClr val="tx1"/>
                </a:solidFill>
              </a:defRPr>
            </a:lvl1pPr>
          </a:lstStyle>
          <a:p>
            <a:pPr lvl="0"/>
            <a:r>
              <a:rPr lang="zh-CN" altLang="en-US"/>
              <a:t>此处添加章节标题内容</a:t>
            </a:r>
            <a:endParaRPr lang="zh-CN" altLang="en-US"/>
          </a:p>
        </p:txBody>
      </p:sp>
      <p:sp>
        <p:nvSpPr>
          <p:cNvPr id="7" name="文本占位符 6"/>
          <p:cNvSpPr>
            <a:spLocks noGrp="1"/>
          </p:cNvSpPr>
          <p:nvPr>
            <p:ph type="body" idx="16386" hasCustomPrompt="1"/>
            <p:custDataLst>
              <p:tags r:id="rId3"/>
            </p:custDataLst>
          </p:nvPr>
        </p:nvSpPr>
        <p:spPr>
          <a:xfrm>
            <a:off x="5332413" y="1905000"/>
            <a:ext cx="1527175" cy="1524000"/>
          </a:xfrm>
          <a:noFill/>
        </p:spPr>
        <p:txBody>
          <a:bodyPr lIns="0" tIns="0" rIns="0" bIns="0" anchor="ctr">
            <a:normAutofit/>
          </a:bodyPr>
          <a:lstStyle>
            <a:lvl1pPr marL="0" indent="0" algn="ctr">
              <a:lnSpc>
                <a:spcPct val="109000"/>
              </a:lnSpc>
              <a:spcBef>
                <a:spcPct val="0"/>
              </a:spcBef>
              <a:spcAft>
                <a:spcPct val="0"/>
              </a:spcAft>
              <a:buNone/>
              <a:defRPr sz="7200" b="1" spc="0">
                <a:solidFill>
                  <a:schemeClr val="tx1"/>
                </a:solidFill>
              </a:defRPr>
            </a:lvl1pPr>
          </a:lstStyle>
          <a:p>
            <a:pPr lvl="0"/>
            <a:r>
              <a:rPr lang="zh-CN" altLang="en-US"/>
              <a:t>01</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页-1-5_4">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副标题 29"/>
          <p:cNvSpPr>
            <a:spLocks noGrp="1"/>
          </p:cNvSpPr>
          <p:nvPr>
            <p:ph type="subTitle" idx="16386" hasCustomPrompt="1"/>
            <p:custDataLst>
              <p:tags r:id="rId2"/>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zh-CN" altLang="en-US"/>
              <a:t>CONTENTS</a:t>
            </a:r>
            <a:endParaRPr lang="zh-CN" altLang="en-US"/>
          </a:p>
        </p:txBody>
      </p:sp>
      <p:sp>
        <p:nvSpPr>
          <p:cNvPr id="31" name="标题 30"/>
          <p:cNvSpPr>
            <a:spLocks noGrp="1"/>
          </p:cNvSpPr>
          <p:nvPr>
            <p:ph type="ctrTitle" idx="16385" hasCustomPrompt="1"/>
            <p:custDataLst>
              <p:tags r:id="rId3"/>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pPr lvl="0"/>
            <a:r>
              <a:rPr lang="zh-CN" altLang="en-US"/>
              <a:t>目录</a:t>
            </a:r>
            <a:endParaRPr lang="zh-CN" altLang="en-US"/>
          </a:p>
        </p:txBody>
      </p:sp>
      <p:sp>
        <p:nvSpPr>
          <p:cNvPr id="32" name="文本占位符 31"/>
          <p:cNvSpPr>
            <a:spLocks noGrp="1"/>
          </p:cNvSpPr>
          <p:nvPr>
            <p:ph type="body" idx="16388" hasCustomPrompt="1"/>
            <p:custDataLst>
              <p:tags r:id="rId4"/>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01</a:t>
            </a:r>
            <a:endParaRPr lang="zh-CN" altLang="en-US"/>
          </a:p>
        </p:txBody>
      </p:sp>
      <p:sp>
        <p:nvSpPr>
          <p:cNvPr id="33" name="装饰  2"/>
          <p:cNvSpPr>
            <a:spLocks noGrp="1"/>
          </p:cNvSpPr>
          <p:nvPr>
            <p:ph type="body" idx="16395" hasCustomPrompt="1"/>
            <p:custDataLst>
              <p:tags r:id="rId5"/>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4" name="文本占位符 33"/>
          <p:cNvSpPr>
            <a:spLocks noGrp="1"/>
          </p:cNvSpPr>
          <p:nvPr>
            <p:ph type="body" idx="16387" hasCustomPrompt="1"/>
            <p:custDataLst>
              <p:tags r:id="rId6"/>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5" name="文本占位符 34"/>
          <p:cNvSpPr>
            <a:spLocks noGrp="1"/>
          </p:cNvSpPr>
          <p:nvPr>
            <p:ph type="body" idx="16390" hasCustomPrompt="1"/>
            <p:custDataLst>
              <p:tags r:id="rId7"/>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02</a:t>
            </a:r>
            <a:endParaRPr lang="zh-CN" altLang="en-US"/>
          </a:p>
        </p:txBody>
      </p:sp>
      <p:sp>
        <p:nvSpPr>
          <p:cNvPr id="36" name="装饰  5"/>
          <p:cNvSpPr>
            <a:spLocks noGrp="1"/>
          </p:cNvSpPr>
          <p:nvPr>
            <p:ph type="body" idx="16396" hasCustomPrompt="1"/>
            <p:custDataLst>
              <p:tags r:id="rId8"/>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7" name="文本占位符 36"/>
          <p:cNvSpPr>
            <a:spLocks noGrp="1"/>
          </p:cNvSpPr>
          <p:nvPr>
            <p:ph type="body" idx="16389" hasCustomPrompt="1"/>
            <p:custDataLst>
              <p:tags r:id="rId9"/>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8" name="文本占位符 37"/>
          <p:cNvSpPr>
            <a:spLocks noGrp="1"/>
          </p:cNvSpPr>
          <p:nvPr>
            <p:ph type="body" idx="16392" hasCustomPrompt="1"/>
            <p:custDataLst>
              <p:tags r:id="rId10"/>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03</a:t>
            </a:r>
            <a:endParaRPr lang="zh-CN" altLang="en-US"/>
          </a:p>
        </p:txBody>
      </p:sp>
      <p:sp>
        <p:nvSpPr>
          <p:cNvPr id="39" name="装饰  8"/>
          <p:cNvSpPr>
            <a:spLocks noGrp="1"/>
          </p:cNvSpPr>
          <p:nvPr>
            <p:ph type="body" idx="16397" hasCustomPrompt="1"/>
            <p:custDataLst>
              <p:tags r:id="rId11"/>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0" name="文本占位符 39"/>
          <p:cNvSpPr>
            <a:spLocks noGrp="1"/>
          </p:cNvSpPr>
          <p:nvPr>
            <p:ph type="body" idx="16391" hasCustomPrompt="1"/>
            <p:custDataLst>
              <p:tags r:id="rId12"/>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41" name="文本占位符 40"/>
          <p:cNvSpPr>
            <a:spLocks noGrp="1"/>
          </p:cNvSpPr>
          <p:nvPr>
            <p:ph type="body" idx="16394" hasCustomPrompt="1"/>
            <p:custDataLst>
              <p:tags r:id="rId13"/>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a:t>04</a:t>
            </a:r>
            <a:endParaRPr lang="zh-CN" altLang="en-US"/>
          </a:p>
        </p:txBody>
      </p:sp>
      <p:sp>
        <p:nvSpPr>
          <p:cNvPr id="42" name="装饰  1"/>
          <p:cNvSpPr>
            <a:spLocks noGrp="1"/>
          </p:cNvSpPr>
          <p:nvPr>
            <p:ph type="body" idx="16398" hasCustomPrompt="1"/>
            <p:custDataLst>
              <p:tags r:id="rId14"/>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3" name="文本占位符 42"/>
          <p:cNvSpPr>
            <a:spLocks noGrp="1"/>
          </p:cNvSpPr>
          <p:nvPr>
            <p:ph type="body" idx="16393" hasCustomPrompt="1"/>
            <p:custDataLst>
              <p:tags r:id="rId15"/>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上左标下左内后右背景-有背景-有间隙-2">
    <p:bg>
      <p:bgRef idx="1001">
        <a:schemeClr val="bg2"/>
      </p:bgRef>
    </p:bg>
    <p:spTree>
      <p:nvGrpSpPr>
        <p:cNvPr id="1" name=""/>
        <p:cNvGrpSpPr/>
        <p:nvPr/>
      </p:nvGrpSpPr>
      <p:grpSpPr>
        <a:xfrm>
          <a:off x="0" y="0"/>
          <a:ext cx="0" cy="0"/>
          <a:chOff x="0" y="0"/>
          <a:chExt cx="0" cy="0"/>
        </a:xfrm>
      </p:grpSpPr>
      <p:pic>
        <p:nvPicPr>
          <p:cNvPr id="7" name="图片 6" descr="39f935d6-3d2a-11f1-98fb-c25a5b6581a8"/>
          <p:cNvPicPr>
            <a:picLocks noChangeAspect="1"/>
          </p:cNvPicPr>
          <p:nvPr userDrawn="1"/>
        </p:nvPicPr>
        <p:blipFill>
          <a:blip r:embed="rId2"/>
          <a:stretch>
            <a:fillRect/>
          </a:stretch>
        </p:blipFill>
        <p:spPr>
          <a:xfrm>
            <a:off x="0" y="0"/>
            <a:ext cx="12192000" cy="6858000"/>
          </a:xfrm>
          <a:prstGeom prst="rect">
            <a:avLst/>
          </a:prstGeom>
        </p:spPr>
      </p:pic>
      <p:sp>
        <p:nvSpPr>
          <p:cNvPr id="2" name="图片占位符 1"/>
          <p:cNvSpPr>
            <a:spLocks noGrp="1"/>
          </p:cNvSpPr>
          <p:nvPr>
            <p:ph type="pic" idx="10"/>
            <p:custDataLst>
              <p:tags r:id="rId3"/>
            </p:custDataLst>
          </p:nvPr>
        </p:nvSpPr>
        <p:spPr>
          <a:xfrm>
            <a:off x="6096000" y="0"/>
            <a:ext cx="6096000" cy="685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endParaRPr lang="zh-CN" altLang="en-US"/>
          </a:p>
        </p:txBody>
      </p:sp>
      <p:sp>
        <p:nvSpPr>
          <p:cNvPr id="3" name="标题 2"/>
          <p:cNvSpPr>
            <a:spLocks noGrp="1"/>
          </p:cNvSpPr>
          <p:nvPr>
            <p:ph type="title" idx="11" hasCustomPrompt="1"/>
            <p:custDataLst>
              <p:tags r:id="rId4"/>
            </p:custDataLst>
          </p:nvPr>
        </p:nvSpPr>
        <p:spPr>
          <a:xfrm>
            <a:off x="609600" y="482505"/>
            <a:ext cx="6858000" cy="711100"/>
          </a:xfrm>
        </p:spPr>
        <p:txBody>
          <a:bodyPr wrap="square" lIns="0" tIns="0" rIns="0" bIns="0" anchor="t">
            <a:noAutofit/>
          </a:bodyPr>
          <a:lstStyle>
            <a:lvl1pPr algn="l">
              <a:lnSpc>
                <a:spcPct val="110000"/>
              </a:lnSpc>
              <a:defRPr sz="3600" b="1" i="0">
                <a:solidFill>
                  <a:schemeClr val="tx1"/>
                </a:solidFill>
                <a:latin typeface="微软雅黑" panose="020B0503020204020204" charset="-122"/>
                <a:ea typeface="微软雅黑" panose="020B0503020204020204" charset="-122"/>
              </a:defRPr>
            </a:lvl1pPr>
          </a:lstStyle>
          <a:p>
            <a:r>
              <a:rPr lang="zh-CN" altLang="en-US"/>
              <a:t>单击此处添加标题</a:t>
            </a:r>
            <a:endParaRPr lang="zh-CN" altLang="en-US"/>
          </a:p>
        </p:txBody>
      </p:sp>
      <p:sp>
        <p:nvSpPr>
          <p:cNvPr id="4" name="内容占位符 3"/>
          <p:cNvSpPr>
            <a:spLocks noGrp="1"/>
          </p:cNvSpPr>
          <p:nvPr>
            <p:ph idx="12" hasCustomPrompt="1"/>
            <p:custDataLst>
              <p:tags r:id="rId5"/>
            </p:custDataLst>
          </p:nvPr>
        </p:nvSpPr>
        <p:spPr>
          <a:xfrm>
            <a:off x="609600" y="1523711"/>
            <a:ext cx="6858000" cy="4724695"/>
          </a:xfrm>
        </p:spPr>
        <p:txBody>
          <a:bodyPr wrap="square" lIns="0" tIns="0" rIns="0" bIns="0" anchor="t">
            <a:noAutofit/>
          </a:bodyPr>
          <a:lstStyle>
            <a:lvl1pPr marL="0" indent="0" algn="l">
              <a:buNone/>
              <a:defRPr sz="1200" b="0" i="0">
                <a:solidFill>
                  <a:srgbClr val="FFFFFF"/>
                </a:solidFill>
                <a:latin typeface="微软雅黑" panose="020B0503020204020204" charset="-122"/>
                <a:ea typeface="微软雅黑" panose="020B0503020204020204" charset="-122"/>
              </a:defRPr>
            </a:lvl1pPr>
          </a:lstStyle>
          <a:p>
            <a:pPr lvl="0"/>
            <a:r>
              <a:rPr lang="zh-CN" altLang="en-US"/>
              <a:t>单击此处添加文本</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正文页-30_17">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5257800" y="533400"/>
            <a:ext cx="63246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内容占位符 30"/>
          <p:cNvSpPr>
            <a:spLocks noGrp="1"/>
          </p:cNvSpPr>
          <p:nvPr>
            <p:ph idx="16390" hasCustomPrompt="1"/>
            <p:custDataLst>
              <p:tags r:id="rId3"/>
            </p:custDataLst>
          </p:nvPr>
        </p:nvSpPr>
        <p:spPr>
          <a:xfrm>
            <a:off x="6096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marL="0" indent="0">
              <a:buNone/>
              <a:defRPr/>
            </a:lvl5pPr>
          </a:lstStyle>
          <a:p>
            <a:pPr lvl="4"/>
            <a:r>
              <a:rPr lang="zh-CN" altLang="en-US"/>
              <a:t> </a:t>
            </a:r>
            <a:endParaRPr lang="zh-CN" altLang="en-US"/>
          </a:p>
        </p:txBody>
      </p:sp>
      <p:sp>
        <p:nvSpPr>
          <p:cNvPr id="32" name="装饰  1"/>
          <p:cNvSpPr>
            <a:spLocks noGrp="1"/>
          </p:cNvSpPr>
          <p:nvPr>
            <p:ph type="body" idx="16391" hasCustomPrompt="1"/>
            <p:custDataLst>
              <p:tags r:id="rId4"/>
            </p:custDataLst>
          </p:nvPr>
        </p:nvSpPr>
        <p:spPr>
          <a:xfrm>
            <a:off x="5257800" y="2794000"/>
            <a:ext cx="50800" cy="1422400"/>
          </a:xfrm>
          <a:custGeom>
            <a:avLst/>
            <a:gdLst>
              <a:gd name="connisteX0" fmla="*/ 0 w 50800"/>
              <a:gd name="connsiteY0" fmla="*/ 25400 h 1422400"/>
              <a:gd name="connisteX1" fmla="*/ 25400 w 50800"/>
              <a:gd name="connsiteY1" fmla="*/ 0 h 1422400"/>
              <a:gd name="connisteX2" fmla="*/ 25400 w 50800"/>
              <a:gd name="connsiteY2" fmla="*/ 0 h 1422400"/>
              <a:gd name="connisteX3" fmla="*/ 50800 w 50800"/>
              <a:gd name="connsiteY3" fmla="*/ 25400 h 1422400"/>
              <a:gd name="connisteX4" fmla="*/ 50800 w 50800"/>
              <a:gd name="connsiteY4" fmla="*/ 1397000 h 1422400"/>
              <a:gd name="connisteX5" fmla="*/ 25400 w 50800"/>
              <a:gd name="connsiteY5" fmla="*/ 1422400 h 1422400"/>
              <a:gd name="connisteX6" fmla="*/ 25400 w 50800"/>
              <a:gd name="connsiteY6" fmla="*/ 1422400 h 1422400"/>
              <a:gd name="connisteX7" fmla="*/ 0 w 50800"/>
              <a:gd name="connsiteY7" fmla="*/ 1397000 h 1422400"/>
              <a:gd name="connisteX8" fmla="*/ 0 w 50800"/>
              <a:gd name="connsiteY8" fmla="*/ 25400 h 142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422400">
                <a:moveTo>
                  <a:pt x="0" y="25400"/>
                </a:moveTo>
                <a:cubicBezTo>
                  <a:pt x="0" y="11372"/>
                  <a:pt x="11372" y="0"/>
                  <a:pt x="25400" y="0"/>
                </a:cubicBezTo>
                <a:lnTo>
                  <a:pt x="25400" y="0"/>
                </a:lnTo>
                <a:cubicBezTo>
                  <a:pt x="39428" y="0"/>
                  <a:pt x="50800" y="11372"/>
                  <a:pt x="50800" y="25400"/>
                </a:cubicBezTo>
                <a:lnTo>
                  <a:pt x="50800" y="1397000"/>
                </a:lnTo>
                <a:cubicBezTo>
                  <a:pt x="50800" y="1411028"/>
                  <a:pt x="39428" y="1422400"/>
                  <a:pt x="25400" y="1422400"/>
                </a:cubicBezTo>
                <a:lnTo>
                  <a:pt x="25400" y="1422400"/>
                </a:lnTo>
                <a:cubicBezTo>
                  <a:pt x="11372" y="1422400"/>
                  <a:pt x="0" y="1411028"/>
                  <a:pt x="0" y="13970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marL="0" indent="0">
              <a:buNone/>
              <a:defRPr/>
            </a:lvl5pPr>
          </a:lstStyle>
          <a:p>
            <a:pPr lvl="4"/>
            <a:r>
              <a:rPr lang="zh-CN" altLang="en-US"/>
              <a:t> </a:t>
            </a:r>
            <a:endParaRPr lang="zh-CN" altLang="en-US"/>
          </a:p>
        </p:txBody>
      </p:sp>
      <p:sp>
        <p:nvSpPr>
          <p:cNvPr id="33" name="文本占位符 32"/>
          <p:cNvSpPr>
            <a:spLocks noGrp="1"/>
          </p:cNvSpPr>
          <p:nvPr>
            <p:ph type="body" idx="16386" hasCustomPrompt="1"/>
            <p:custDataLst>
              <p:tags r:id="rId5"/>
            </p:custDataLst>
          </p:nvPr>
        </p:nvSpPr>
        <p:spPr>
          <a:xfrm>
            <a:off x="5410200" y="2794000"/>
            <a:ext cx="6172200" cy="406400"/>
          </a:xfrm>
          <a:noFill/>
        </p:spPr>
        <p:txBody>
          <a:bodyPr lIns="0" tIns="0" rIns="0" bIns="0" anchor="t">
            <a:normAutofit/>
          </a:bodyPr>
          <a:lstStyle>
            <a:lvl1pPr marL="0" indent="0" algn="l">
              <a:lnSpc>
                <a:spcPct val="111000"/>
              </a:lnSpc>
              <a:buNone/>
              <a:defRPr sz="2400" b="0" spc="0">
                <a:solidFill>
                  <a:schemeClr val="tx1"/>
                </a:solidFill>
              </a:defRPr>
            </a:lvl1pPr>
            <a:lvl5pPr marL="0" indent="0" algn="l">
              <a:lnSpc>
                <a:spcPct val="111000"/>
              </a:lnSpc>
              <a:spcBef>
                <a:spcPct val="0"/>
              </a:spcBef>
              <a:spcAft>
                <a:spcPct val="0"/>
              </a:spcAft>
              <a:buNone/>
              <a:defRPr/>
            </a:lvl5pPr>
          </a:lstStyle>
          <a:p>
            <a:pPr lvl="0"/>
            <a:r>
              <a:rPr lang="zh-CN" altLang="en-US"/>
              <a:t>单击此处添加项标题</a:t>
            </a:r>
            <a:endParaRPr lang="zh-CN" altLang="en-US"/>
          </a:p>
        </p:txBody>
      </p:sp>
      <p:sp>
        <p:nvSpPr>
          <p:cNvPr id="34" name="文本占位符 33"/>
          <p:cNvSpPr>
            <a:spLocks noGrp="1"/>
          </p:cNvSpPr>
          <p:nvPr>
            <p:ph type="body" idx="16387" hasCustomPrompt="1"/>
            <p:custDataLst>
              <p:tags r:id="rId6"/>
            </p:custDataLst>
          </p:nvPr>
        </p:nvSpPr>
        <p:spPr>
          <a:xfrm>
            <a:off x="5410200" y="3302000"/>
            <a:ext cx="6172200" cy="914400"/>
          </a:xfrm>
          <a:noFill/>
        </p:spPr>
        <p:txBody>
          <a:bodyPr lIns="0" tIns="0" rIns="0" bIns="0" anchor="t">
            <a:normAutofit/>
          </a:bodyPr>
          <a:lstStyle>
            <a:lvl1pPr marL="0" indent="0" algn="l">
              <a:lnSpc>
                <a:spcPct val="125000"/>
              </a:lnSpc>
              <a:buNone/>
              <a:defRPr sz="1600" b="0" spc="0">
                <a:solidFill>
                  <a:schemeClr val="tx1"/>
                </a:solidFill>
              </a:defRPr>
            </a:lvl1pPr>
            <a:lvl5pPr marL="0" indent="0" algn="l">
              <a:lnSpc>
                <a:spcPct val="125000"/>
              </a:lnSpc>
              <a:spcBef>
                <a:spcPct val="0"/>
              </a:spcBef>
              <a:spcAft>
                <a:spcPct val="0"/>
              </a:spcAft>
              <a:buNone/>
              <a:defRPr/>
            </a:lvl5pPr>
          </a:lstStyle>
          <a:p>
            <a:pPr lvl="0"/>
            <a:r>
              <a:rPr lang="zh-CN" altLang="en-US"/>
              <a:t>单击此处添加项正文</a:t>
            </a:r>
            <a:endParaRPr lang="zh-CN" altLang="en-US"/>
          </a:p>
        </p:txBody>
      </p:sp>
      <p:sp>
        <p:nvSpPr>
          <p:cNvPr id="35" name="装饰  4"/>
          <p:cNvSpPr>
            <a:spLocks noGrp="1"/>
          </p:cNvSpPr>
          <p:nvPr>
            <p:ph type="body" idx="16392" hasCustomPrompt="1"/>
            <p:custDataLst>
              <p:tags r:id="rId7"/>
            </p:custDataLst>
          </p:nvPr>
        </p:nvSpPr>
        <p:spPr>
          <a:xfrm>
            <a:off x="5257800" y="4826000"/>
            <a:ext cx="50800" cy="1422400"/>
          </a:xfrm>
          <a:custGeom>
            <a:avLst/>
            <a:gdLst>
              <a:gd name="connisteX0" fmla="*/ 0 w 50800"/>
              <a:gd name="connsiteY0" fmla="*/ 25400 h 1422400"/>
              <a:gd name="connisteX1" fmla="*/ 25400 w 50800"/>
              <a:gd name="connsiteY1" fmla="*/ 0 h 1422400"/>
              <a:gd name="connisteX2" fmla="*/ 25400 w 50800"/>
              <a:gd name="connsiteY2" fmla="*/ 0 h 1422400"/>
              <a:gd name="connisteX3" fmla="*/ 50800 w 50800"/>
              <a:gd name="connsiteY3" fmla="*/ 25400 h 1422400"/>
              <a:gd name="connisteX4" fmla="*/ 50800 w 50800"/>
              <a:gd name="connsiteY4" fmla="*/ 1397000 h 1422400"/>
              <a:gd name="connisteX5" fmla="*/ 25400 w 50800"/>
              <a:gd name="connsiteY5" fmla="*/ 1422400 h 1422400"/>
              <a:gd name="connisteX6" fmla="*/ 25400 w 50800"/>
              <a:gd name="connsiteY6" fmla="*/ 1422400 h 1422400"/>
              <a:gd name="connisteX7" fmla="*/ 0 w 50800"/>
              <a:gd name="connsiteY7" fmla="*/ 1397000 h 1422400"/>
              <a:gd name="connisteX8" fmla="*/ 0 w 50800"/>
              <a:gd name="connsiteY8" fmla="*/ 25400 h 142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422400">
                <a:moveTo>
                  <a:pt x="0" y="25400"/>
                </a:moveTo>
                <a:cubicBezTo>
                  <a:pt x="0" y="11372"/>
                  <a:pt x="11372" y="0"/>
                  <a:pt x="25400" y="0"/>
                </a:cubicBezTo>
                <a:lnTo>
                  <a:pt x="25400" y="0"/>
                </a:lnTo>
                <a:cubicBezTo>
                  <a:pt x="39428" y="0"/>
                  <a:pt x="50800" y="11372"/>
                  <a:pt x="50800" y="25400"/>
                </a:cubicBezTo>
                <a:lnTo>
                  <a:pt x="50800" y="1397000"/>
                </a:lnTo>
                <a:cubicBezTo>
                  <a:pt x="50800" y="1411028"/>
                  <a:pt x="39428" y="1422400"/>
                  <a:pt x="25400" y="1422400"/>
                </a:cubicBezTo>
                <a:lnTo>
                  <a:pt x="25400" y="1422400"/>
                </a:lnTo>
                <a:cubicBezTo>
                  <a:pt x="11372" y="1422400"/>
                  <a:pt x="0" y="1411028"/>
                  <a:pt x="0" y="13970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marL="0" indent="0">
              <a:buNone/>
              <a:defRPr/>
            </a:lvl5pPr>
          </a:lstStyle>
          <a:p>
            <a:pPr lvl="4"/>
            <a:r>
              <a:rPr lang="zh-CN" altLang="en-US"/>
              <a:t> </a:t>
            </a:r>
            <a:endParaRPr lang="zh-CN" altLang="en-US"/>
          </a:p>
        </p:txBody>
      </p:sp>
      <p:sp>
        <p:nvSpPr>
          <p:cNvPr id="36" name="文本占位符 35"/>
          <p:cNvSpPr>
            <a:spLocks noGrp="1"/>
          </p:cNvSpPr>
          <p:nvPr>
            <p:ph type="body" idx="16388" hasCustomPrompt="1"/>
            <p:custDataLst>
              <p:tags r:id="rId8"/>
            </p:custDataLst>
          </p:nvPr>
        </p:nvSpPr>
        <p:spPr>
          <a:xfrm>
            <a:off x="5410200" y="4826000"/>
            <a:ext cx="6172200" cy="406400"/>
          </a:xfrm>
          <a:noFill/>
        </p:spPr>
        <p:txBody>
          <a:bodyPr lIns="0" tIns="0" rIns="0" bIns="0" anchor="t">
            <a:normAutofit/>
          </a:bodyPr>
          <a:lstStyle>
            <a:lvl1pPr marL="0" indent="0" algn="l">
              <a:lnSpc>
                <a:spcPct val="111000"/>
              </a:lnSpc>
              <a:buNone/>
              <a:defRPr sz="2400" b="0" spc="0">
                <a:solidFill>
                  <a:schemeClr val="tx1"/>
                </a:solidFill>
              </a:defRPr>
            </a:lvl1pPr>
            <a:lvl5pPr marL="0" indent="0" algn="l">
              <a:lnSpc>
                <a:spcPct val="111000"/>
              </a:lnSpc>
              <a:spcBef>
                <a:spcPct val="0"/>
              </a:spcBef>
              <a:spcAft>
                <a:spcPct val="0"/>
              </a:spcAft>
              <a:buNone/>
              <a:defRPr/>
            </a:lvl5pPr>
          </a:lstStyle>
          <a:p>
            <a:pPr lvl="0"/>
            <a:r>
              <a:rPr lang="zh-CN" altLang="en-US"/>
              <a:t>单击此处添加项标题</a:t>
            </a:r>
            <a:endParaRPr lang="zh-CN" altLang="en-US"/>
          </a:p>
        </p:txBody>
      </p:sp>
      <p:sp>
        <p:nvSpPr>
          <p:cNvPr id="37" name="文本占位符 36"/>
          <p:cNvSpPr>
            <a:spLocks noGrp="1"/>
          </p:cNvSpPr>
          <p:nvPr>
            <p:ph type="body" idx="16389" hasCustomPrompt="1"/>
            <p:custDataLst>
              <p:tags r:id="rId9"/>
            </p:custDataLst>
          </p:nvPr>
        </p:nvSpPr>
        <p:spPr>
          <a:xfrm>
            <a:off x="5410200" y="5334000"/>
            <a:ext cx="6172200" cy="914400"/>
          </a:xfrm>
          <a:noFill/>
        </p:spPr>
        <p:txBody>
          <a:bodyPr lIns="0" tIns="0" rIns="0" bIns="0" anchor="t">
            <a:normAutofit/>
          </a:bodyPr>
          <a:lstStyle>
            <a:lvl1pPr marL="0" indent="0" algn="l">
              <a:lnSpc>
                <a:spcPct val="125000"/>
              </a:lnSpc>
              <a:buNone/>
              <a:defRPr sz="1600" b="0" spc="0">
                <a:solidFill>
                  <a:schemeClr val="tx1"/>
                </a:solidFill>
              </a:defRPr>
            </a:lvl1pPr>
            <a:lvl5pPr marL="0" indent="0" algn="l">
              <a:lnSpc>
                <a:spcPct val="125000"/>
              </a:lnSpc>
              <a:spcBef>
                <a:spcPct val="0"/>
              </a:spcBef>
              <a:spcAft>
                <a:spcPct val="0"/>
              </a:spcAft>
              <a:buNone/>
              <a:defRPr/>
            </a:lvl5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页-10009_8">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内容占位符 30"/>
          <p:cNvSpPr>
            <a:spLocks noGrp="1"/>
          </p:cNvSpPr>
          <p:nvPr>
            <p:ph idx="16390" hasCustomPrompt="1"/>
            <p:custDataLst>
              <p:tags r:id="rId3"/>
            </p:custDataLst>
          </p:nvPr>
        </p:nvSpPr>
        <p:spPr>
          <a:xfrm>
            <a:off x="609600" y="1524000"/>
            <a:ext cx="5334000" cy="3251200"/>
          </a:xfrm>
          <a:custGeom>
            <a:avLst/>
            <a:gdLst>
              <a:gd name="connisteX0" fmla="*/ 0 w 5334000"/>
              <a:gd name="connsiteY0" fmla="*/ 203200 h 3251200"/>
              <a:gd name="connisteX1" fmla="*/ 203200 w 5334000"/>
              <a:gd name="connsiteY1" fmla="*/ 0 h 3251200"/>
              <a:gd name="connisteX2" fmla="*/ 5130800 w 5334000"/>
              <a:gd name="connsiteY2" fmla="*/ 0 h 3251200"/>
              <a:gd name="connisteX3" fmla="*/ 5334000 w 5334000"/>
              <a:gd name="connsiteY3" fmla="*/ 203200 h 3251200"/>
              <a:gd name="connisteX4" fmla="*/ 5334000 w 5334000"/>
              <a:gd name="connsiteY4" fmla="*/ 3048000 h 3251200"/>
              <a:gd name="connisteX5" fmla="*/ 5130800 w 5334000"/>
              <a:gd name="connsiteY5" fmla="*/ 3251200 h 3251200"/>
              <a:gd name="connisteX6" fmla="*/ 203200 w 5334000"/>
              <a:gd name="connsiteY6" fmla="*/ 3251200 h 3251200"/>
              <a:gd name="connisteX7" fmla="*/ 0 w 5334000"/>
              <a:gd name="connsiteY7" fmla="*/ 3048000 h 3251200"/>
              <a:gd name="connisteX8" fmla="*/ 0 w 5334000"/>
              <a:gd name="connsiteY8" fmla="*/ 203200 h 3251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3251200">
                <a:moveTo>
                  <a:pt x="0" y="203200"/>
                </a:moveTo>
                <a:cubicBezTo>
                  <a:pt x="0" y="90976"/>
                  <a:pt x="90976" y="0"/>
                  <a:pt x="203200" y="0"/>
                </a:cubicBezTo>
                <a:lnTo>
                  <a:pt x="5130800" y="0"/>
                </a:lnTo>
                <a:cubicBezTo>
                  <a:pt x="5243024" y="0"/>
                  <a:pt x="5334000" y="90976"/>
                  <a:pt x="5334000" y="203200"/>
                </a:cubicBezTo>
                <a:lnTo>
                  <a:pt x="5334000" y="3048000"/>
                </a:lnTo>
                <a:cubicBezTo>
                  <a:pt x="5334000" y="3160224"/>
                  <a:pt x="5243024" y="3251200"/>
                  <a:pt x="5130800" y="3251200"/>
                </a:cubicBezTo>
                <a:lnTo>
                  <a:pt x="203200" y="3251200"/>
                </a:lnTo>
                <a:cubicBezTo>
                  <a:pt x="90976" y="3251200"/>
                  <a:pt x="0" y="3160224"/>
                  <a:pt x="0" y="3048000"/>
                </a:cubicBezTo>
                <a:lnTo>
                  <a:pt x="0" y="203200"/>
                </a:lnTo>
                <a:close/>
              </a:path>
            </a:pathLst>
          </a:custGeom>
          <a:solidFill>
            <a:srgbClr val="DDDDDD"/>
          </a:solidFill>
          <a:ln>
            <a:noFill/>
          </a:ln>
        </p:spPr>
        <p:txBody>
          <a:bodyPr>
            <a:norm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文本占位符 31"/>
          <p:cNvSpPr>
            <a:spLocks noGrp="1"/>
          </p:cNvSpPr>
          <p:nvPr>
            <p:ph type="body" idx="16386" hasCustomPrompt="1"/>
            <p:custDataLst>
              <p:tags r:id="rId4"/>
            </p:custDataLst>
          </p:nvPr>
        </p:nvSpPr>
        <p:spPr>
          <a:xfrm>
            <a:off x="609600" y="5080000"/>
            <a:ext cx="5334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3" name="文本占位符 32"/>
          <p:cNvSpPr>
            <a:spLocks noGrp="1"/>
          </p:cNvSpPr>
          <p:nvPr>
            <p:ph type="body" idx="16387" hasCustomPrompt="1"/>
            <p:custDataLst>
              <p:tags r:id="rId5"/>
            </p:custDataLst>
          </p:nvPr>
        </p:nvSpPr>
        <p:spPr>
          <a:xfrm>
            <a:off x="609600" y="5638800"/>
            <a:ext cx="53340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4" name="内容占位符 33"/>
          <p:cNvSpPr>
            <a:spLocks noGrp="1"/>
          </p:cNvSpPr>
          <p:nvPr>
            <p:ph idx="16391" hasCustomPrompt="1"/>
            <p:custDataLst>
              <p:tags r:id="rId6"/>
            </p:custDataLst>
          </p:nvPr>
        </p:nvSpPr>
        <p:spPr>
          <a:xfrm>
            <a:off x="6248400" y="1524000"/>
            <a:ext cx="5334000" cy="3251200"/>
          </a:xfrm>
          <a:custGeom>
            <a:avLst/>
            <a:gdLst>
              <a:gd name="connisteX0" fmla="*/ 0 w 5334000"/>
              <a:gd name="connsiteY0" fmla="*/ 203200 h 3251200"/>
              <a:gd name="connisteX1" fmla="*/ 203200 w 5334000"/>
              <a:gd name="connsiteY1" fmla="*/ 0 h 3251200"/>
              <a:gd name="connisteX2" fmla="*/ 5130800 w 5334000"/>
              <a:gd name="connsiteY2" fmla="*/ 0 h 3251200"/>
              <a:gd name="connisteX3" fmla="*/ 5334000 w 5334000"/>
              <a:gd name="connsiteY3" fmla="*/ 203200 h 3251200"/>
              <a:gd name="connisteX4" fmla="*/ 5334000 w 5334000"/>
              <a:gd name="connsiteY4" fmla="*/ 3048000 h 3251200"/>
              <a:gd name="connisteX5" fmla="*/ 5130800 w 5334000"/>
              <a:gd name="connsiteY5" fmla="*/ 3251200 h 3251200"/>
              <a:gd name="connisteX6" fmla="*/ 203200 w 5334000"/>
              <a:gd name="connsiteY6" fmla="*/ 3251200 h 3251200"/>
              <a:gd name="connisteX7" fmla="*/ 0 w 5334000"/>
              <a:gd name="connsiteY7" fmla="*/ 3048000 h 3251200"/>
              <a:gd name="connisteX8" fmla="*/ 0 w 5334000"/>
              <a:gd name="connsiteY8" fmla="*/ 203200 h 3251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3251200">
                <a:moveTo>
                  <a:pt x="0" y="203200"/>
                </a:moveTo>
                <a:cubicBezTo>
                  <a:pt x="0" y="90976"/>
                  <a:pt x="90976" y="0"/>
                  <a:pt x="203200" y="0"/>
                </a:cubicBezTo>
                <a:lnTo>
                  <a:pt x="5130800" y="0"/>
                </a:lnTo>
                <a:cubicBezTo>
                  <a:pt x="5243024" y="0"/>
                  <a:pt x="5334000" y="90976"/>
                  <a:pt x="5334000" y="203200"/>
                </a:cubicBezTo>
                <a:lnTo>
                  <a:pt x="5334000" y="3048000"/>
                </a:lnTo>
                <a:cubicBezTo>
                  <a:pt x="5334000" y="3160224"/>
                  <a:pt x="5243024" y="3251200"/>
                  <a:pt x="5130800" y="3251200"/>
                </a:cubicBezTo>
                <a:lnTo>
                  <a:pt x="203200" y="3251200"/>
                </a:lnTo>
                <a:cubicBezTo>
                  <a:pt x="90976" y="3251200"/>
                  <a:pt x="0" y="3160224"/>
                  <a:pt x="0" y="3048000"/>
                </a:cubicBezTo>
                <a:lnTo>
                  <a:pt x="0" y="203200"/>
                </a:lnTo>
                <a:close/>
              </a:path>
            </a:pathLst>
          </a:custGeom>
          <a:solidFill>
            <a:srgbClr val="DDDDDD"/>
          </a:solidFill>
          <a:ln>
            <a:noFill/>
          </a:ln>
        </p:spPr>
        <p:txBody>
          <a:bodyPr>
            <a:norm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5" name="文本占位符 34"/>
          <p:cNvSpPr>
            <a:spLocks noGrp="1"/>
          </p:cNvSpPr>
          <p:nvPr>
            <p:ph type="body" idx="16388" hasCustomPrompt="1"/>
            <p:custDataLst>
              <p:tags r:id="rId7"/>
            </p:custDataLst>
          </p:nvPr>
        </p:nvSpPr>
        <p:spPr>
          <a:xfrm>
            <a:off x="6248400" y="5080000"/>
            <a:ext cx="5334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6" name="文本占位符 35"/>
          <p:cNvSpPr>
            <a:spLocks noGrp="1"/>
          </p:cNvSpPr>
          <p:nvPr>
            <p:ph type="body" idx="16389" hasCustomPrompt="1"/>
            <p:custDataLst>
              <p:tags r:id="rId8"/>
            </p:custDataLst>
          </p:nvPr>
        </p:nvSpPr>
        <p:spPr>
          <a:xfrm>
            <a:off x="6248400" y="5638800"/>
            <a:ext cx="53340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上左标下左内后右背景-有背景-有间隙-1">
    <p:bg>
      <p:bgRef idx="1001">
        <a:schemeClr val="bg2"/>
      </p:bgRef>
    </p:bg>
    <p:spTree>
      <p:nvGrpSpPr>
        <p:cNvPr id="1" name=""/>
        <p:cNvGrpSpPr/>
        <p:nvPr/>
      </p:nvGrpSpPr>
      <p:grpSpPr>
        <a:xfrm>
          <a:off x="0" y="0"/>
          <a:ext cx="0" cy="0"/>
          <a:chOff x="0" y="0"/>
          <a:chExt cx="0" cy="0"/>
        </a:xfrm>
      </p:grpSpPr>
      <p:pic>
        <p:nvPicPr>
          <p:cNvPr id="7" name="图片 6" descr="39f935d6-3d2a-11f1-98fb-c25a5b6581a8"/>
          <p:cNvPicPr>
            <a:picLocks noChangeAspect="1"/>
          </p:cNvPicPr>
          <p:nvPr userDrawn="1"/>
        </p:nvPicPr>
        <p:blipFill>
          <a:blip r:embed="rId2"/>
          <a:stretch>
            <a:fillRect/>
          </a:stretch>
        </p:blipFill>
        <p:spPr>
          <a:xfrm>
            <a:off x="0" y="0"/>
            <a:ext cx="12192000" cy="6858000"/>
          </a:xfrm>
          <a:prstGeom prst="rect">
            <a:avLst/>
          </a:prstGeom>
        </p:spPr>
      </p:pic>
      <p:sp>
        <p:nvSpPr>
          <p:cNvPr id="2" name="图片占位符 1"/>
          <p:cNvSpPr>
            <a:spLocks noGrp="1"/>
          </p:cNvSpPr>
          <p:nvPr>
            <p:ph type="pic" idx="10"/>
            <p:custDataLst>
              <p:tags r:id="rId3"/>
            </p:custDataLst>
          </p:nvPr>
        </p:nvSpPr>
        <p:spPr>
          <a:xfrm>
            <a:off x="4267200" y="0"/>
            <a:ext cx="7924800" cy="685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endParaRPr lang="zh-CN" altLang="en-US"/>
          </a:p>
        </p:txBody>
      </p:sp>
      <p:sp>
        <p:nvSpPr>
          <p:cNvPr id="3" name="标题 2"/>
          <p:cNvSpPr>
            <a:spLocks noGrp="1"/>
          </p:cNvSpPr>
          <p:nvPr>
            <p:ph type="title" idx="11" hasCustomPrompt="1"/>
            <p:custDataLst>
              <p:tags r:id="rId4"/>
            </p:custDataLst>
          </p:nvPr>
        </p:nvSpPr>
        <p:spPr>
          <a:xfrm>
            <a:off x="609600" y="482505"/>
            <a:ext cx="5257800" cy="711100"/>
          </a:xfrm>
        </p:spPr>
        <p:txBody>
          <a:bodyPr wrap="square" lIns="0" tIns="0" rIns="0" bIns="0" anchor="t">
            <a:noAutofit/>
          </a:bodyPr>
          <a:lstStyle>
            <a:lvl1pPr algn="l">
              <a:lnSpc>
                <a:spcPct val="110000"/>
              </a:lnSpc>
              <a:defRPr sz="3600" b="1" i="0">
                <a:solidFill>
                  <a:schemeClr val="tx1"/>
                </a:solidFill>
                <a:latin typeface="微软雅黑" panose="020B0503020204020204" charset="-122"/>
                <a:ea typeface="微软雅黑" panose="020B0503020204020204" charset="-122"/>
              </a:defRPr>
            </a:lvl1pPr>
          </a:lstStyle>
          <a:p>
            <a:r>
              <a:rPr lang="zh-CN" altLang="en-US"/>
              <a:t>单击此处添加标题</a:t>
            </a:r>
            <a:endParaRPr lang="zh-CN" altLang="en-US"/>
          </a:p>
        </p:txBody>
      </p:sp>
      <p:sp>
        <p:nvSpPr>
          <p:cNvPr id="4" name="内容占位符 3"/>
          <p:cNvSpPr>
            <a:spLocks noGrp="1"/>
          </p:cNvSpPr>
          <p:nvPr>
            <p:ph idx="12" hasCustomPrompt="1"/>
            <p:custDataLst>
              <p:tags r:id="rId5"/>
            </p:custDataLst>
          </p:nvPr>
        </p:nvSpPr>
        <p:spPr>
          <a:xfrm>
            <a:off x="609600" y="1523711"/>
            <a:ext cx="5257800" cy="4724695"/>
          </a:xfrm>
        </p:spPr>
        <p:txBody>
          <a:bodyPr wrap="square" lIns="0" tIns="0" rIns="0" bIns="0" anchor="t">
            <a:noAutofit/>
          </a:bodyPr>
          <a:lstStyle>
            <a:lvl1pPr marL="0" indent="0" algn="l">
              <a:buNone/>
              <a:defRPr sz="1200" b="0" i="0">
                <a:solidFill>
                  <a:srgbClr val="FFFFFF"/>
                </a:solidFill>
                <a:latin typeface="微软雅黑" panose="020B0503020204020204" charset="-122"/>
                <a:ea typeface="微软雅黑" panose="020B0503020204020204" charset="-122"/>
              </a:defRPr>
            </a:lvl1pPr>
          </a:lstStyle>
          <a:p>
            <a:pPr lvl="0"/>
            <a:r>
              <a:rPr lang="zh-CN" altLang="en-US"/>
              <a:t>单击此处添加文本</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正文页-26_8">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装饰  0"/>
          <p:cNvSpPr>
            <a:spLocks noGrp="1"/>
          </p:cNvSpPr>
          <p:nvPr>
            <p:ph type="body" idx="16390" hasCustomPrompt="1"/>
            <p:custDataLst>
              <p:tags r:id="rId3"/>
            </p:custDataLst>
          </p:nvPr>
        </p:nvSpPr>
        <p:spPr>
          <a:xfrm>
            <a:off x="609600" y="1524000"/>
            <a:ext cx="5384800" cy="2209800"/>
          </a:xfrm>
          <a:custGeom>
            <a:avLst/>
            <a:gdLst>
              <a:gd name="connisteX0" fmla="*/ 0 w 5384800"/>
              <a:gd name="connsiteY0" fmla="*/ 203200 h 2209800"/>
              <a:gd name="connisteX1" fmla="*/ 203200 w 5384800"/>
              <a:gd name="connsiteY1" fmla="*/ 0 h 2209800"/>
              <a:gd name="connisteX2" fmla="*/ 5384800 w 5384800"/>
              <a:gd name="connsiteY2" fmla="*/ 0 h 2209800"/>
              <a:gd name="connisteX3" fmla="*/ 5384800 w 5384800"/>
              <a:gd name="connsiteY3" fmla="*/ 2209800 h 2209800"/>
              <a:gd name="connisteX4" fmla="*/ 203200 w 5384800"/>
              <a:gd name="connsiteY4" fmla="*/ 2209800 h 2209800"/>
              <a:gd name="connisteX5" fmla="*/ 0 w 5384800"/>
              <a:gd name="connsiteY5" fmla="*/ 2006600 h 2209800"/>
              <a:gd name="connisteX6" fmla="*/ 0 w 53848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5384800" h="2209800">
                <a:moveTo>
                  <a:pt x="0" y="203200"/>
                </a:moveTo>
                <a:cubicBezTo>
                  <a:pt x="0" y="90976"/>
                  <a:pt x="90976" y="0"/>
                  <a:pt x="203200" y="0"/>
                </a:cubicBezTo>
                <a:lnTo>
                  <a:pt x="5384800" y="0"/>
                </a:lnTo>
                <a:lnTo>
                  <a:pt x="5384800" y="2209800"/>
                </a:lnTo>
                <a:lnTo>
                  <a:pt x="203200" y="2209800"/>
                </a:lnTo>
                <a:cubicBezTo>
                  <a:pt x="90976" y="2209800"/>
                  <a:pt x="0" y="2118824"/>
                  <a:pt x="0" y="2006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图片占位符 31"/>
          <p:cNvSpPr>
            <a:spLocks noGrp="1"/>
          </p:cNvSpPr>
          <p:nvPr>
            <p:ph type="pic" idx="16391" hasCustomPrompt="1"/>
            <p:custDataLst>
              <p:tags r:id="rId4"/>
            </p:custDataLst>
          </p:nvPr>
        </p:nvSpPr>
        <p:spPr>
          <a:xfrm>
            <a:off x="5994400" y="1524000"/>
            <a:ext cx="5588000" cy="2209800"/>
          </a:xfrm>
          <a:custGeom>
            <a:avLst/>
            <a:gdLst>
              <a:gd name="connisteX0" fmla="*/ 0 w 5588000"/>
              <a:gd name="connsiteY0" fmla="*/ 0 h 2209800"/>
              <a:gd name="connisteX1" fmla="*/ 5384800 w 5588000"/>
              <a:gd name="connsiteY1" fmla="*/ 0 h 2209800"/>
              <a:gd name="connisteX2" fmla="*/ 5588000 w 5588000"/>
              <a:gd name="connsiteY2" fmla="*/ 203200 h 2209800"/>
              <a:gd name="connisteX3" fmla="*/ 5588000 w 5588000"/>
              <a:gd name="connsiteY3" fmla="*/ 2006600 h 2209800"/>
              <a:gd name="connisteX4" fmla="*/ 5384800 w 5588000"/>
              <a:gd name="connsiteY4" fmla="*/ 2209800 h 2209800"/>
              <a:gd name="connisteX5" fmla="*/ 0 w 5588000"/>
              <a:gd name="connsiteY5" fmla="*/ 2209800 h 2209800"/>
              <a:gd name="connisteX6" fmla="*/ 0 w 5588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5588000" h="2209800">
                <a:moveTo>
                  <a:pt x="0" y="0"/>
                </a:moveTo>
                <a:lnTo>
                  <a:pt x="5384800" y="0"/>
                </a:lnTo>
                <a:cubicBezTo>
                  <a:pt x="5497024" y="0"/>
                  <a:pt x="5588000" y="90976"/>
                  <a:pt x="5588000" y="203200"/>
                </a:cubicBezTo>
                <a:lnTo>
                  <a:pt x="5588000" y="2006600"/>
                </a:lnTo>
                <a:cubicBezTo>
                  <a:pt x="5588000" y="2118824"/>
                  <a:pt x="5497024" y="2209800"/>
                  <a:pt x="5384800" y="2209800"/>
                </a:cubicBezTo>
                <a:lnTo>
                  <a:pt x="0" y="2209800"/>
                </a:ln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3" name="文本占位符 32"/>
          <p:cNvSpPr>
            <a:spLocks noGrp="1"/>
          </p:cNvSpPr>
          <p:nvPr>
            <p:ph type="body" idx="16386" hasCustomPrompt="1"/>
            <p:custDataLst>
              <p:tags r:id="rId5"/>
            </p:custDataLst>
          </p:nvPr>
        </p:nvSpPr>
        <p:spPr>
          <a:xfrm>
            <a:off x="914400" y="2044700"/>
            <a:ext cx="4775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4" name="文本占位符 33"/>
          <p:cNvSpPr>
            <a:spLocks noGrp="1"/>
          </p:cNvSpPr>
          <p:nvPr>
            <p:ph type="body" idx="16387" hasCustomPrompt="1"/>
            <p:custDataLst>
              <p:tags r:id="rId6"/>
            </p:custDataLst>
          </p:nvPr>
        </p:nvSpPr>
        <p:spPr>
          <a:xfrm>
            <a:off x="914400" y="2603500"/>
            <a:ext cx="4775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5" name="装饰  4"/>
          <p:cNvSpPr>
            <a:spLocks noGrp="1"/>
          </p:cNvSpPr>
          <p:nvPr>
            <p:ph type="body" idx="16392" hasCustomPrompt="1"/>
            <p:custDataLst>
              <p:tags r:id="rId7"/>
            </p:custDataLst>
          </p:nvPr>
        </p:nvSpPr>
        <p:spPr>
          <a:xfrm>
            <a:off x="6197600" y="4038600"/>
            <a:ext cx="5384800" cy="2209800"/>
          </a:xfrm>
          <a:custGeom>
            <a:avLst/>
            <a:gdLst>
              <a:gd name="connisteX0" fmla="*/ 0 w 5384800"/>
              <a:gd name="connsiteY0" fmla="*/ 0 h 2209800"/>
              <a:gd name="connisteX1" fmla="*/ 5181600 w 5384800"/>
              <a:gd name="connsiteY1" fmla="*/ 0 h 2209800"/>
              <a:gd name="connisteX2" fmla="*/ 5384800 w 5384800"/>
              <a:gd name="connsiteY2" fmla="*/ 203200 h 2209800"/>
              <a:gd name="connisteX3" fmla="*/ 5384800 w 5384800"/>
              <a:gd name="connsiteY3" fmla="*/ 2006600 h 2209800"/>
              <a:gd name="connisteX4" fmla="*/ 5181600 w 5384800"/>
              <a:gd name="connsiteY4" fmla="*/ 2209800 h 2209800"/>
              <a:gd name="connisteX5" fmla="*/ 0 w 5384800"/>
              <a:gd name="connsiteY5" fmla="*/ 2209800 h 2209800"/>
              <a:gd name="connisteX6" fmla="*/ 0 w 53848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5384800" h="2209800">
                <a:moveTo>
                  <a:pt x="0" y="0"/>
                </a:moveTo>
                <a:lnTo>
                  <a:pt x="5181600" y="0"/>
                </a:lnTo>
                <a:cubicBezTo>
                  <a:pt x="5293824" y="0"/>
                  <a:pt x="5384800" y="90976"/>
                  <a:pt x="5384800" y="203200"/>
                </a:cubicBezTo>
                <a:lnTo>
                  <a:pt x="5384800" y="2006600"/>
                </a:lnTo>
                <a:cubicBezTo>
                  <a:pt x="5384800" y="2118824"/>
                  <a:pt x="5293824" y="2209800"/>
                  <a:pt x="5181600" y="2209800"/>
                </a:cubicBezTo>
                <a:lnTo>
                  <a:pt x="0" y="2209800"/>
                </a:ln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6" name="图片占位符 35"/>
          <p:cNvSpPr>
            <a:spLocks noGrp="1"/>
          </p:cNvSpPr>
          <p:nvPr>
            <p:ph type="pic" idx="16393" hasCustomPrompt="1"/>
            <p:custDataLst>
              <p:tags r:id="rId8"/>
            </p:custDataLst>
          </p:nvPr>
        </p:nvSpPr>
        <p:spPr>
          <a:xfrm>
            <a:off x="609600" y="4038600"/>
            <a:ext cx="5588000" cy="2209800"/>
          </a:xfrm>
          <a:custGeom>
            <a:avLst/>
            <a:gdLst>
              <a:gd name="connisteX0" fmla="*/ 0 w 5588000"/>
              <a:gd name="connsiteY0" fmla="*/ 203200 h 2209800"/>
              <a:gd name="connisteX1" fmla="*/ 203200 w 5588000"/>
              <a:gd name="connsiteY1" fmla="*/ 0 h 2209800"/>
              <a:gd name="connisteX2" fmla="*/ 5588000 w 5588000"/>
              <a:gd name="connsiteY2" fmla="*/ 0 h 2209800"/>
              <a:gd name="connisteX3" fmla="*/ 5588000 w 5588000"/>
              <a:gd name="connsiteY3" fmla="*/ 2209800 h 2209800"/>
              <a:gd name="connisteX4" fmla="*/ 203200 w 5588000"/>
              <a:gd name="connsiteY4" fmla="*/ 2209800 h 2209800"/>
              <a:gd name="connisteX5" fmla="*/ 0 w 5588000"/>
              <a:gd name="connsiteY5" fmla="*/ 2006600 h 2209800"/>
              <a:gd name="connisteX6" fmla="*/ 0 w 5588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5588000" h="2209800">
                <a:moveTo>
                  <a:pt x="0" y="203200"/>
                </a:moveTo>
                <a:cubicBezTo>
                  <a:pt x="0" y="90976"/>
                  <a:pt x="90976" y="0"/>
                  <a:pt x="203200" y="0"/>
                </a:cubicBezTo>
                <a:lnTo>
                  <a:pt x="5588000" y="0"/>
                </a:lnTo>
                <a:lnTo>
                  <a:pt x="5588000" y="2209800"/>
                </a:lnTo>
                <a:lnTo>
                  <a:pt x="203200" y="2209800"/>
                </a:lnTo>
                <a:cubicBezTo>
                  <a:pt x="90976" y="2209800"/>
                  <a:pt x="0" y="2118824"/>
                  <a:pt x="0" y="20066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7" name="文本占位符 36"/>
          <p:cNvSpPr>
            <a:spLocks noGrp="1"/>
          </p:cNvSpPr>
          <p:nvPr>
            <p:ph type="body" idx="16388" hasCustomPrompt="1"/>
            <p:custDataLst>
              <p:tags r:id="rId9"/>
            </p:custDataLst>
          </p:nvPr>
        </p:nvSpPr>
        <p:spPr>
          <a:xfrm>
            <a:off x="6502400" y="4559300"/>
            <a:ext cx="4775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8" name="文本占位符 37"/>
          <p:cNvSpPr>
            <a:spLocks noGrp="1"/>
          </p:cNvSpPr>
          <p:nvPr>
            <p:ph type="body" idx="16389" hasCustomPrompt="1"/>
            <p:custDataLst>
              <p:tags r:id="rId10"/>
            </p:custDataLst>
          </p:nvPr>
        </p:nvSpPr>
        <p:spPr>
          <a:xfrm>
            <a:off x="6502400" y="5118100"/>
            <a:ext cx="4775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正文页-51_10">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34798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t>单击此处添加标题</a:t>
            </a:r>
          </a:p>
        </p:txBody>
      </p:sp>
      <p:sp>
        <p:nvSpPr>
          <p:cNvPr id="31" name="内容占位符 30"/>
          <p:cNvSpPr>
            <a:spLocks noGrp="1"/>
          </p:cNvSpPr>
          <p:nvPr>
            <p:ph idx="16390" hasCustomPrompt="1"/>
            <p:custDataLst>
              <p:tags r:id="rId3"/>
            </p:custDataLst>
          </p:nvPr>
        </p:nvSpPr>
        <p:spPr>
          <a:xfrm>
            <a:off x="609600" y="609600"/>
            <a:ext cx="10972800" cy="2336800"/>
          </a:xfrm>
          <a:custGeom>
            <a:avLst/>
            <a:gdLst>
              <a:gd name="connisteX0" fmla="*/ 0 w 10972800"/>
              <a:gd name="connsiteY0" fmla="*/ 203200 h 2336800"/>
              <a:gd name="connisteX1" fmla="*/ 203200 w 10972800"/>
              <a:gd name="connsiteY1" fmla="*/ 0 h 2336800"/>
              <a:gd name="connisteX2" fmla="*/ 10769600 w 10972800"/>
              <a:gd name="connsiteY2" fmla="*/ 0 h 2336800"/>
              <a:gd name="connisteX3" fmla="*/ 10972800 w 10972800"/>
              <a:gd name="connsiteY3" fmla="*/ 203200 h 2336800"/>
              <a:gd name="connisteX4" fmla="*/ 10972800 w 10972800"/>
              <a:gd name="connsiteY4" fmla="*/ 2133600 h 2336800"/>
              <a:gd name="connisteX5" fmla="*/ 10769600 w 10972800"/>
              <a:gd name="connsiteY5" fmla="*/ 2336800 h 2336800"/>
              <a:gd name="connisteX6" fmla="*/ 203200 w 10972800"/>
              <a:gd name="connsiteY6" fmla="*/ 2336800 h 2336800"/>
              <a:gd name="connisteX7" fmla="*/ 0 w 10972800"/>
              <a:gd name="connsiteY7" fmla="*/ 2133600 h 2336800"/>
              <a:gd name="connisteX8" fmla="*/ 0 w 10972800"/>
              <a:gd name="connsiteY8"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0972800" h="2336800">
                <a:moveTo>
                  <a:pt x="0" y="203200"/>
                </a:moveTo>
                <a:cubicBezTo>
                  <a:pt x="0" y="90976"/>
                  <a:pt x="90976" y="0"/>
                  <a:pt x="203200" y="0"/>
                </a:cubicBezTo>
                <a:lnTo>
                  <a:pt x="10769600" y="0"/>
                </a:lnTo>
                <a:cubicBezTo>
                  <a:pt x="10881824" y="0"/>
                  <a:pt x="10972800" y="90976"/>
                  <a:pt x="10972800" y="203200"/>
                </a:cubicBezTo>
                <a:lnTo>
                  <a:pt x="10972800" y="2133600"/>
                </a:lnTo>
                <a:cubicBezTo>
                  <a:pt x="10972800" y="2245824"/>
                  <a:pt x="10881824" y="2336800"/>
                  <a:pt x="10769600" y="2336800"/>
                </a:cubicBezTo>
                <a:lnTo>
                  <a:pt x="203200" y="2336800"/>
                </a:lnTo>
                <a:cubicBezTo>
                  <a:pt x="90976" y="2336800"/>
                  <a:pt x="0" y="2245824"/>
                  <a:pt x="0" y="2133600"/>
                </a:cubicBezTo>
                <a:lnTo>
                  <a:pt x="0" y="203200"/>
                </a:lnTo>
                <a:close/>
              </a:path>
            </a:pathLst>
          </a:custGeom>
          <a:solidFill>
            <a:srgbClr val="DDDDDD"/>
          </a:solidFill>
          <a:ln>
            <a:noFill/>
          </a:ln>
        </p:spPr>
        <p:txBody>
          <a:bodyPr>
            <a:norm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文本占位符 31"/>
          <p:cNvSpPr>
            <a:spLocks noGrp="1"/>
          </p:cNvSpPr>
          <p:nvPr>
            <p:ph type="body" idx="16386" hasCustomPrompt="1"/>
            <p:custDataLst>
              <p:tags r:id="rId4"/>
            </p:custDataLst>
          </p:nvPr>
        </p:nvSpPr>
        <p:spPr>
          <a:xfrm>
            <a:off x="609600" y="4470400"/>
            <a:ext cx="5181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3" name="文本占位符 32"/>
          <p:cNvSpPr>
            <a:spLocks noGrp="1"/>
          </p:cNvSpPr>
          <p:nvPr>
            <p:ph type="body" idx="16387" hasCustomPrompt="1"/>
            <p:custDataLst>
              <p:tags r:id="rId5"/>
            </p:custDataLst>
          </p:nvPr>
        </p:nvSpPr>
        <p:spPr>
          <a:xfrm>
            <a:off x="609600" y="5029200"/>
            <a:ext cx="5181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4" name="文本占位符 33"/>
          <p:cNvSpPr>
            <a:spLocks noGrp="1"/>
          </p:cNvSpPr>
          <p:nvPr>
            <p:ph type="body" idx="16388" hasCustomPrompt="1"/>
            <p:custDataLst>
              <p:tags r:id="rId6"/>
            </p:custDataLst>
          </p:nvPr>
        </p:nvSpPr>
        <p:spPr>
          <a:xfrm>
            <a:off x="6400800" y="4470400"/>
            <a:ext cx="5181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5" name="文本占位符 34"/>
          <p:cNvSpPr>
            <a:spLocks noGrp="1"/>
          </p:cNvSpPr>
          <p:nvPr>
            <p:ph type="body" idx="16389" hasCustomPrompt="1"/>
            <p:custDataLst>
              <p:tags r:id="rId7"/>
            </p:custDataLst>
          </p:nvPr>
        </p:nvSpPr>
        <p:spPr>
          <a:xfrm>
            <a:off x="6400800" y="5029200"/>
            <a:ext cx="5181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上左标下左内后右背景-有背景-有间隙-3">
    <p:bg>
      <p:bgRef idx="1001">
        <a:schemeClr val="bg2"/>
      </p:bgRef>
    </p:bg>
    <p:spTree>
      <p:nvGrpSpPr>
        <p:cNvPr id="1" name=""/>
        <p:cNvGrpSpPr/>
        <p:nvPr/>
      </p:nvGrpSpPr>
      <p:grpSpPr>
        <a:xfrm>
          <a:off x="0" y="0"/>
          <a:ext cx="0" cy="0"/>
          <a:chOff x="0" y="0"/>
          <a:chExt cx="0" cy="0"/>
        </a:xfrm>
      </p:grpSpPr>
      <p:pic>
        <p:nvPicPr>
          <p:cNvPr id="7" name="图片 6" descr="39f935d6-3d2a-11f1-98fb-c25a5b6581a8"/>
          <p:cNvPicPr>
            <a:picLocks noChangeAspect="1"/>
          </p:cNvPicPr>
          <p:nvPr userDrawn="1"/>
        </p:nvPicPr>
        <p:blipFill>
          <a:blip r:embed="rId2"/>
          <a:stretch>
            <a:fillRect/>
          </a:stretch>
        </p:blipFill>
        <p:spPr>
          <a:xfrm>
            <a:off x="0" y="0"/>
            <a:ext cx="12192000" cy="6858000"/>
          </a:xfrm>
          <a:prstGeom prst="rect">
            <a:avLst/>
          </a:prstGeom>
        </p:spPr>
      </p:pic>
      <p:sp>
        <p:nvSpPr>
          <p:cNvPr id="2" name="图片占位符 1"/>
          <p:cNvSpPr>
            <a:spLocks noGrp="1"/>
          </p:cNvSpPr>
          <p:nvPr>
            <p:ph type="pic" idx="10"/>
            <p:custDataLst>
              <p:tags r:id="rId3"/>
            </p:custDataLst>
          </p:nvPr>
        </p:nvSpPr>
        <p:spPr>
          <a:xfrm>
            <a:off x="7924800" y="0"/>
            <a:ext cx="4267200" cy="685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endParaRPr lang="zh-CN" altLang="en-US"/>
          </a:p>
        </p:txBody>
      </p:sp>
      <p:sp>
        <p:nvSpPr>
          <p:cNvPr id="3" name="标题 2"/>
          <p:cNvSpPr>
            <a:spLocks noGrp="1"/>
          </p:cNvSpPr>
          <p:nvPr>
            <p:ph type="title" idx="11" hasCustomPrompt="1"/>
            <p:custDataLst>
              <p:tags r:id="rId4"/>
            </p:custDataLst>
          </p:nvPr>
        </p:nvSpPr>
        <p:spPr>
          <a:xfrm>
            <a:off x="609600" y="482505"/>
            <a:ext cx="8534400" cy="711100"/>
          </a:xfrm>
        </p:spPr>
        <p:txBody>
          <a:bodyPr wrap="square" lIns="0" tIns="0" rIns="0" bIns="0" anchor="t">
            <a:noAutofit/>
          </a:bodyPr>
          <a:lstStyle>
            <a:lvl1pPr algn="l">
              <a:lnSpc>
                <a:spcPct val="110000"/>
              </a:lnSpc>
              <a:defRPr sz="3600" b="1" i="0">
                <a:solidFill>
                  <a:schemeClr val="tx1"/>
                </a:solidFill>
                <a:latin typeface="微软雅黑" panose="020B0503020204020204" charset="-122"/>
                <a:ea typeface="微软雅黑" panose="020B0503020204020204" charset="-122"/>
              </a:defRPr>
            </a:lvl1pPr>
          </a:lstStyle>
          <a:p>
            <a:r>
              <a:rPr lang="zh-CN" altLang="en-US"/>
              <a:t>单击此处添加标题</a:t>
            </a:r>
            <a:endParaRPr lang="zh-CN" altLang="en-US"/>
          </a:p>
        </p:txBody>
      </p:sp>
      <p:sp>
        <p:nvSpPr>
          <p:cNvPr id="4" name="内容占位符 3"/>
          <p:cNvSpPr>
            <a:spLocks noGrp="1"/>
          </p:cNvSpPr>
          <p:nvPr>
            <p:ph idx="12" hasCustomPrompt="1"/>
            <p:custDataLst>
              <p:tags r:id="rId5"/>
            </p:custDataLst>
          </p:nvPr>
        </p:nvSpPr>
        <p:spPr>
          <a:xfrm>
            <a:off x="609600" y="1523711"/>
            <a:ext cx="8534400" cy="4724695"/>
          </a:xfrm>
        </p:spPr>
        <p:txBody>
          <a:bodyPr wrap="square" lIns="0" tIns="0" rIns="0" bIns="0" anchor="t">
            <a:noAutofit/>
          </a:bodyPr>
          <a:lstStyle>
            <a:lvl1pPr marL="0" indent="0" algn="l">
              <a:buNone/>
              <a:defRPr sz="1200" b="0" i="0">
                <a:solidFill>
                  <a:srgbClr val="FFFFFF"/>
                </a:solidFill>
                <a:latin typeface="微软雅黑" panose="020B0503020204020204" charset="-122"/>
                <a:ea typeface="微软雅黑" panose="020B0503020204020204" charset="-122"/>
              </a:defRPr>
            </a:lvl1pPr>
          </a:lstStyle>
          <a:p>
            <a:pPr lvl="0"/>
            <a:r>
              <a:rPr lang="zh-CN" altLang="en-US"/>
              <a:t>单击此处添加文本</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正文页-6_82">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63246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内容占位符 30"/>
          <p:cNvSpPr>
            <a:spLocks noGrp="1"/>
          </p:cNvSpPr>
          <p:nvPr>
            <p:ph idx="16392" hasCustomPrompt="1"/>
            <p:custDataLst>
              <p:tags r:id="rId3"/>
            </p:custDataLst>
          </p:nvPr>
        </p:nvSpPr>
        <p:spPr>
          <a:xfrm>
            <a:off x="7543800" y="609600"/>
            <a:ext cx="4038600" cy="5638800"/>
          </a:xfrm>
          <a:custGeom>
            <a:avLst/>
            <a:gdLst>
              <a:gd name="connisteX0" fmla="*/ 0 w 4038600"/>
              <a:gd name="connsiteY0" fmla="*/ 0 h 5638800"/>
              <a:gd name="connisteX1" fmla="*/ 4038600 w 4038600"/>
              <a:gd name="connsiteY1" fmla="*/ 0 h 5638800"/>
              <a:gd name="connisteX2" fmla="*/ 4038600 w 4038600"/>
              <a:gd name="connsiteY2" fmla="*/ 5638800 h 5638800"/>
              <a:gd name="connisteX3" fmla="*/ 0 w 4038600"/>
              <a:gd name="connsiteY3" fmla="*/ 5638800 h 5638800"/>
              <a:gd name="connisteX4" fmla="*/ 0 w 4038600"/>
              <a:gd name="connsiteY4" fmla="*/ 0 h 5638800"/>
            </a:gdLst>
            <a:ahLst/>
            <a:cxnLst>
              <a:cxn ang="0">
                <a:pos x="connisteX0" y="connsiteY0"/>
              </a:cxn>
              <a:cxn ang="0">
                <a:pos x="connisteX1" y="connsiteY1"/>
              </a:cxn>
              <a:cxn ang="0">
                <a:pos x="connisteX2" y="connsiteY2"/>
              </a:cxn>
              <a:cxn ang="0">
                <a:pos x="connisteX3" y="connsiteY3"/>
              </a:cxn>
              <a:cxn ang="0">
                <a:pos x="connisteX4" y="connsiteY4"/>
              </a:cxn>
            </a:cxnLst>
            <a:rect l="0" t="0" r="0" b="0"/>
            <a:pathLst>
              <a:path w="4038600" h="5638800">
                <a:moveTo>
                  <a:pt x="0" y="0"/>
                </a:moveTo>
                <a:lnTo>
                  <a:pt x="4038600" y="0"/>
                </a:lnTo>
                <a:lnTo>
                  <a:pt x="4038600" y="5638800"/>
                </a:lnTo>
                <a:lnTo>
                  <a:pt x="0" y="5638800"/>
                </a:lnTo>
                <a:lnTo>
                  <a:pt x="0" y="0"/>
                </a:lnTo>
                <a:close/>
              </a:path>
            </a:pathLst>
          </a:custGeom>
          <a:solidFill>
            <a:srgbClr val="DDDDDD"/>
          </a:solidFill>
          <a:ln>
            <a:noFill/>
          </a:ln>
        </p:spPr>
        <p:txBody>
          <a:bodyPr>
            <a:norm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装饰  1"/>
          <p:cNvSpPr>
            <a:spLocks noGrp="1"/>
          </p:cNvSpPr>
          <p:nvPr>
            <p:ph type="body" idx="16393" hasCustomPrompt="1"/>
            <p:custDataLst>
              <p:tags r:id="rId4"/>
            </p:custDataLst>
          </p:nvPr>
        </p:nvSpPr>
        <p:spPr>
          <a:xfrm>
            <a:off x="609600" y="16764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3" name="文本占位符 32"/>
          <p:cNvSpPr>
            <a:spLocks noGrp="1"/>
          </p:cNvSpPr>
          <p:nvPr>
            <p:ph type="body" idx="16386" hasCustomPrompt="1"/>
            <p:custDataLst>
              <p:tags r:id="rId5"/>
            </p:custDataLst>
          </p:nvPr>
        </p:nvSpPr>
        <p:spPr>
          <a:xfrm>
            <a:off x="762000" y="16764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4" name="文本占位符 33"/>
          <p:cNvSpPr>
            <a:spLocks noGrp="1"/>
          </p:cNvSpPr>
          <p:nvPr>
            <p:ph type="body" idx="16387" hasCustomPrompt="1"/>
            <p:custDataLst>
              <p:tags r:id="rId6"/>
            </p:custDataLst>
          </p:nvPr>
        </p:nvSpPr>
        <p:spPr>
          <a:xfrm>
            <a:off x="762000" y="21844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5" name="装饰  4"/>
          <p:cNvSpPr>
            <a:spLocks noGrp="1"/>
          </p:cNvSpPr>
          <p:nvPr>
            <p:ph type="body" idx="16394" hasCustomPrompt="1"/>
            <p:custDataLst>
              <p:tags r:id="rId7"/>
            </p:custDataLst>
          </p:nvPr>
        </p:nvSpPr>
        <p:spPr>
          <a:xfrm>
            <a:off x="609600" y="34036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6" name="文本占位符 35"/>
          <p:cNvSpPr>
            <a:spLocks noGrp="1"/>
          </p:cNvSpPr>
          <p:nvPr>
            <p:ph type="body" idx="16388" hasCustomPrompt="1"/>
            <p:custDataLst>
              <p:tags r:id="rId8"/>
            </p:custDataLst>
          </p:nvPr>
        </p:nvSpPr>
        <p:spPr>
          <a:xfrm>
            <a:off x="762000" y="34036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7" name="文本占位符 36"/>
          <p:cNvSpPr>
            <a:spLocks noGrp="1"/>
          </p:cNvSpPr>
          <p:nvPr>
            <p:ph type="body" idx="16389" hasCustomPrompt="1"/>
            <p:custDataLst>
              <p:tags r:id="rId9"/>
            </p:custDataLst>
          </p:nvPr>
        </p:nvSpPr>
        <p:spPr>
          <a:xfrm>
            <a:off x="762000" y="39116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8" name="装饰  7"/>
          <p:cNvSpPr>
            <a:spLocks noGrp="1"/>
          </p:cNvSpPr>
          <p:nvPr>
            <p:ph type="body" idx="16395" hasCustomPrompt="1"/>
            <p:custDataLst>
              <p:tags r:id="rId10"/>
            </p:custDataLst>
          </p:nvPr>
        </p:nvSpPr>
        <p:spPr>
          <a:xfrm>
            <a:off x="609600" y="51308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9" name="文本占位符 38"/>
          <p:cNvSpPr>
            <a:spLocks noGrp="1"/>
          </p:cNvSpPr>
          <p:nvPr>
            <p:ph type="body" idx="16390" hasCustomPrompt="1"/>
            <p:custDataLst>
              <p:tags r:id="rId11"/>
            </p:custDataLst>
          </p:nvPr>
        </p:nvSpPr>
        <p:spPr>
          <a:xfrm>
            <a:off x="762000" y="51308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40" name="文本占位符 39"/>
          <p:cNvSpPr>
            <a:spLocks noGrp="1"/>
          </p:cNvSpPr>
          <p:nvPr>
            <p:ph type="body" idx="16391" hasCustomPrompt="1"/>
            <p:custDataLst>
              <p:tags r:id="rId12"/>
            </p:custDataLst>
          </p:nvPr>
        </p:nvSpPr>
        <p:spPr>
          <a:xfrm>
            <a:off x="762000" y="56388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正文页-34_20">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图片占位符 30"/>
          <p:cNvSpPr>
            <a:spLocks noGrp="1"/>
          </p:cNvSpPr>
          <p:nvPr>
            <p:ph type="pic" idx="16392" hasCustomPrompt="1"/>
            <p:custDataLst>
              <p:tags r:id="rId3"/>
            </p:custDataLst>
          </p:nvPr>
        </p:nvSpPr>
        <p:spPr>
          <a:xfrm>
            <a:off x="609600" y="16002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2" name="文本占位符 31"/>
          <p:cNvSpPr>
            <a:spLocks noGrp="1"/>
          </p:cNvSpPr>
          <p:nvPr>
            <p:ph type="body" idx="16386" hasCustomPrompt="1"/>
            <p:custDataLst>
              <p:tags r:id="rId4"/>
            </p:custDataLst>
          </p:nvPr>
        </p:nvSpPr>
        <p:spPr>
          <a:xfrm>
            <a:off x="2082800" y="16510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3" name="文本占位符 32"/>
          <p:cNvSpPr>
            <a:spLocks noGrp="1"/>
          </p:cNvSpPr>
          <p:nvPr>
            <p:ph type="body" idx="16387" hasCustomPrompt="1"/>
            <p:custDataLst>
              <p:tags r:id="rId5"/>
            </p:custDataLst>
          </p:nvPr>
        </p:nvSpPr>
        <p:spPr>
          <a:xfrm>
            <a:off x="2082800" y="2159000"/>
            <a:ext cx="9499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4" name="图片占位符 33"/>
          <p:cNvSpPr>
            <a:spLocks noGrp="1"/>
          </p:cNvSpPr>
          <p:nvPr>
            <p:ph type="pic" idx="16393" hasCustomPrompt="1"/>
            <p:custDataLst>
              <p:tags r:id="rId6"/>
            </p:custDataLst>
          </p:nvPr>
        </p:nvSpPr>
        <p:spPr>
          <a:xfrm>
            <a:off x="609600" y="32766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5" name="文本占位符 34"/>
          <p:cNvSpPr>
            <a:spLocks noGrp="1"/>
          </p:cNvSpPr>
          <p:nvPr>
            <p:ph type="body" idx="16388" hasCustomPrompt="1"/>
            <p:custDataLst>
              <p:tags r:id="rId7"/>
            </p:custDataLst>
          </p:nvPr>
        </p:nvSpPr>
        <p:spPr>
          <a:xfrm>
            <a:off x="2082800" y="33274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6" name="文本占位符 35"/>
          <p:cNvSpPr>
            <a:spLocks noGrp="1"/>
          </p:cNvSpPr>
          <p:nvPr>
            <p:ph type="body" idx="16389" hasCustomPrompt="1"/>
            <p:custDataLst>
              <p:tags r:id="rId8"/>
            </p:custDataLst>
          </p:nvPr>
        </p:nvSpPr>
        <p:spPr>
          <a:xfrm>
            <a:off x="2082800" y="3835400"/>
            <a:ext cx="9499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7" name="图片占位符 36"/>
          <p:cNvSpPr>
            <a:spLocks noGrp="1"/>
          </p:cNvSpPr>
          <p:nvPr>
            <p:ph type="pic" idx="16394" hasCustomPrompt="1"/>
            <p:custDataLst>
              <p:tags r:id="rId9"/>
            </p:custDataLst>
          </p:nvPr>
        </p:nvSpPr>
        <p:spPr>
          <a:xfrm>
            <a:off x="609600" y="49530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8" name="文本占位符 37"/>
          <p:cNvSpPr>
            <a:spLocks noGrp="1"/>
          </p:cNvSpPr>
          <p:nvPr>
            <p:ph type="body" idx="16390" hasCustomPrompt="1"/>
            <p:custDataLst>
              <p:tags r:id="rId10"/>
            </p:custDataLst>
          </p:nvPr>
        </p:nvSpPr>
        <p:spPr>
          <a:xfrm>
            <a:off x="2082800" y="50038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9" name="文本占位符 38"/>
          <p:cNvSpPr>
            <a:spLocks noGrp="1"/>
          </p:cNvSpPr>
          <p:nvPr>
            <p:ph type="body" idx="16391" hasCustomPrompt="1"/>
            <p:custDataLst>
              <p:tags r:id="rId11"/>
            </p:custDataLst>
          </p:nvPr>
        </p:nvSpPr>
        <p:spPr>
          <a:xfrm>
            <a:off x="2082800" y="5511800"/>
            <a:ext cx="9499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正文页-2_11">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装饰  0"/>
          <p:cNvSpPr>
            <a:spLocks noGrp="1"/>
          </p:cNvSpPr>
          <p:nvPr>
            <p:ph type="body" idx="16390" hasCustomPrompt="1"/>
            <p:custDataLst>
              <p:tags r:id="rId3"/>
            </p:custDataLst>
          </p:nvPr>
        </p:nvSpPr>
        <p:spPr>
          <a:xfrm>
            <a:off x="4165600" y="1524000"/>
            <a:ext cx="7416800" cy="2209800"/>
          </a:xfrm>
          <a:custGeom>
            <a:avLst/>
            <a:gdLst>
              <a:gd name="connisteX0" fmla="*/ 0 w 7416800"/>
              <a:gd name="connsiteY0" fmla="*/ 0 h 2209800"/>
              <a:gd name="connisteX1" fmla="*/ 7213600 w 7416800"/>
              <a:gd name="connsiteY1" fmla="*/ 0 h 2209800"/>
              <a:gd name="connisteX2" fmla="*/ 7416800 w 7416800"/>
              <a:gd name="connsiteY2" fmla="*/ 203200 h 2209800"/>
              <a:gd name="connisteX3" fmla="*/ 7416800 w 7416800"/>
              <a:gd name="connsiteY3" fmla="*/ 2006600 h 2209800"/>
              <a:gd name="connisteX4" fmla="*/ 7213600 w 7416800"/>
              <a:gd name="connsiteY4" fmla="*/ 2209800 h 2209800"/>
              <a:gd name="connisteX5" fmla="*/ 0 w 7416800"/>
              <a:gd name="connsiteY5" fmla="*/ 2209800 h 2209800"/>
              <a:gd name="connisteX6" fmla="*/ 0 w 74168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7416800" h="2209800">
                <a:moveTo>
                  <a:pt x="0" y="0"/>
                </a:moveTo>
                <a:lnTo>
                  <a:pt x="7213600" y="0"/>
                </a:lnTo>
                <a:cubicBezTo>
                  <a:pt x="7325824" y="0"/>
                  <a:pt x="7416800" y="90976"/>
                  <a:pt x="7416800" y="203200"/>
                </a:cubicBezTo>
                <a:lnTo>
                  <a:pt x="7416800" y="2006600"/>
                </a:lnTo>
                <a:cubicBezTo>
                  <a:pt x="7416800" y="2118824"/>
                  <a:pt x="7325824" y="2209800"/>
                  <a:pt x="7213600" y="2209800"/>
                </a:cubicBezTo>
                <a:lnTo>
                  <a:pt x="0" y="2209800"/>
                </a:lnTo>
                <a:lnTo>
                  <a:pt x="0" y="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图片占位符 31"/>
          <p:cNvSpPr>
            <a:spLocks noGrp="1"/>
          </p:cNvSpPr>
          <p:nvPr>
            <p:ph type="pic" idx="16391" hasCustomPrompt="1"/>
            <p:custDataLst>
              <p:tags r:id="rId4"/>
            </p:custDataLst>
          </p:nvPr>
        </p:nvSpPr>
        <p:spPr>
          <a:xfrm>
            <a:off x="609600" y="1524000"/>
            <a:ext cx="3556000" cy="2209800"/>
          </a:xfrm>
          <a:custGeom>
            <a:avLst/>
            <a:gdLst>
              <a:gd name="connisteX0" fmla="*/ 0 w 3556000"/>
              <a:gd name="connsiteY0" fmla="*/ 203200 h 2209800"/>
              <a:gd name="connisteX1" fmla="*/ 203200 w 3556000"/>
              <a:gd name="connsiteY1" fmla="*/ 0 h 2209800"/>
              <a:gd name="connisteX2" fmla="*/ 3556000 w 3556000"/>
              <a:gd name="connsiteY2" fmla="*/ 0 h 2209800"/>
              <a:gd name="connisteX3" fmla="*/ 3556000 w 3556000"/>
              <a:gd name="connsiteY3" fmla="*/ 2209800 h 2209800"/>
              <a:gd name="connisteX4" fmla="*/ 203200 w 3556000"/>
              <a:gd name="connsiteY4" fmla="*/ 2209800 h 2209800"/>
              <a:gd name="connisteX5" fmla="*/ 0 w 3556000"/>
              <a:gd name="connsiteY5" fmla="*/ 2006600 h 2209800"/>
              <a:gd name="connisteX6" fmla="*/ 0 w 3556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556000" h="2209800">
                <a:moveTo>
                  <a:pt x="0" y="203200"/>
                </a:moveTo>
                <a:cubicBezTo>
                  <a:pt x="0" y="90976"/>
                  <a:pt x="90976" y="0"/>
                  <a:pt x="203200" y="0"/>
                </a:cubicBezTo>
                <a:lnTo>
                  <a:pt x="3556000" y="0"/>
                </a:lnTo>
                <a:lnTo>
                  <a:pt x="3556000" y="2209800"/>
                </a:lnTo>
                <a:lnTo>
                  <a:pt x="203200" y="2209800"/>
                </a:lnTo>
                <a:cubicBezTo>
                  <a:pt x="90976" y="2209800"/>
                  <a:pt x="0" y="2118824"/>
                  <a:pt x="0" y="20066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3" name="文本占位符 32"/>
          <p:cNvSpPr>
            <a:spLocks noGrp="1"/>
          </p:cNvSpPr>
          <p:nvPr>
            <p:ph type="body" idx="16386" hasCustomPrompt="1"/>
            <p:custDataLst>
              <p:tags r:id="rId5"/>
            </p:custDataLst>
          </p:nvPr>
        </p:nvSpPr>
        <p:spPr>
          <a:xfrm>
            <a:off x="4470400" y="1892300"/>
            <a:ext cx="6807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4" name="文本占位符 33"/>
          <p:cNvSpPr>
            <a:spLocks noGrp="1"/>
          </p:cNvSpPr>
          <p:nvPr>
            <p:ph type="body" idx="16387" hasCustomPrompt="1"/>
            <p:custDataLst>
              <p:tags r:id="rId6"/>
            </p:custDataLst>
          </p:nvPr>
        </p:nvSpPr>
        <p:spPr>
          <a:xfrm>
            <a:off x="4470400" y="2451100"/>
            <a:ext cx="68072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5" name="装饰  4"/>
          <p:cNvSpPr>
            <a:spLocks noGrp="1"/>
          </p:cNvSpPr>
          <p:nvPr>
            <p:ph type="body" idx="16392" hasCustomPrompt="1"/>
            <p:custDataLst>
              <p:tags r:id="rId7"/>
            </p:custDataLst>
          </p:nvPr>
        </p:nvSpPr>
        <p:spPr>
          <a:xfrm>
            <a:off x="4165600" y="4038600"/>
            <a:ext cx="7416800" cy="2209800"/>
          </a:xfrm>
          <a:custGeom>
            <a:avLst/>
            <a:gdLst>
              <a:gd name="connisteX0" fmla="*/ 0 w 7416800"/>
              <a:gd name="connsiteY0" fmla="*/ 0 h 2209800"/>
              <a:gd name="connisteX1" fmla="*/ 7213600 w 7416800"/>
              <a:gd name="connsiteY1" fmla="*/ 0 h 2209800"/>
              <a:gd name="connisteX2" fmla="*/ 7416800 w 7416800"/>
              <a:gd name="connsiteY2" fmla="*/ 203200 h 2209800"/>
              <a:gd name="connisteX3" fmla="*/ 7416800 w 7416800"/>
              <a:gd name="connsiteY3" fmla="*/ 2006600 h 2209800"/>
              <a:gd name="connisteX4" fmla="*/ 7213600 w 7416800"/>
              <a:gd name="connsiteY4" fmla="*/ 2209800 h 2209800"/>
              <a:gd name="connisteX5" fmla="*/ 0 w 7416800"/>
              <a:gd name="connsiteY5" fmla="*/ 2209800 h 2209800"/>
              <a:gd name="connisteX6" fmla="*/ 0 w 74168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7416800" h="2209800">
                <a:moveTo>
                  <a:pt x="0" y="0"/>
                </a:moveTo>
                <a:lnTo>
                  <a:pt x="7213600" y="0"/>
                </a:lnTo>
                <a:cubicBezTo>
                  <a:pt x="7325824" y="0"/>
                  <a:pt x="7416800" y="90976"/>
                  <a:pt x="7416800" y="203200"/>
                </a:cubicBezTo>
                <a:lnTo>
                  <a:pt x="7416800" y="2006600"/>
                </a:lnTo>
                <a:cubicBezTo>
                  <a:pt x="7416800" y="2118824"/>
                  <a:pt x="7325824" y="2209800"/>
                  <a:pt x="7213600" y="2209800"/>
                </a:cubicBezTo>
                <a:lnTo>
                  <a:pt x="0" y="2209800"/>
                </a:lnTo>
                <a:lnTo>
                  <a:pt x="0" y="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6" name="图片占位符 35"/>
          <p:cNvSpPr>
            <a:spLocks noGrp="1"/>
          </p:cNvSpPr>
          <p:nvPr>
            <p:ph type="pic" idx="16393" hasCustomPrompt="1"/>
            <p:custDataLst>
              <p:tags r:id="rId8"/>
            </p:custDataLst>
          </p:nvPr>
        </p:nvSpPr>
        <p:spPr>
          <a:xfrm>
            <a:off x="609600" y="4038600"/>
            <a:ext cx="3556000" cy="2209800"/>
          </a:xfrm>
          <a:custGeom>
            <a:avLst/>
            <a:gdLst>
              <a:gd name="connisteX0" fmla="*/ 0 w 3556000"/>
              <a:gd name="connsiteY0" fmla="*/ 203200 h 2209800"/>
              <a:gd name="connisteX1" fmla="*/ 203200 w 3556000"/>
              <a:gd name="connsiteY1" fmla="*/ 0 h 2209800"/>
              <a:gd name="connisteX2" fmla="*/ 3556000 w 3556000"/>
              <a:gd name="connsiteY2" fmla="*/ 0 h 2209800"/>
              <a:gd name="connisteX3" fmla="*/ 3556000 w 3556000"/>
              <a:gd name="connsiteY3" fmla="*/ 2209800 h 2209800"/>
              <a:gd name="connisteX4" fmla="*/ 203200 w 3556000"/>
              <a:gd name="connsiteY4" fmla="*/ 2209800 h 2209800"/>
              <a:gd name="connisteX5" fmla="*/ 0 w 3556000"/>
              <a:gd name="connsiteY5" fmla="*/ 2006600 h 2209800"/>
              <a:gd name="connisteX6" fmla="*/ 0 w 3556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556000" h="2209800">
                <a:moveTo>
                  <a:pt x="0" y="203200"/>
                </a:moveTo>
                <a:cubicBezTo>
                  <a:pt x="0" y="90976"/>
                  <a:pt x="90976" y="0"/>
                  <a:pt x="203200" y="0"/>
                </a:cubicBezTo>
                <a:lnTo>
                  <a:pt x="3556000" y="0"/>
                </a:lnTo>
                <a:lnTo>
                  <a:pt x="3556000" y="2209800"/>
                </a:lnTo>
                <a:lnTo>
                  <a:pt x="203200" y="2209800"/>
                </a:lnTo>
                <a:cubicBezTo>
                  <a:pt x="90976" y="2209800"/>
                  <a:pt x="0" y="2118824"/>
                  <a:pt x="0" y="20066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7" name="文本占位符 36"/>
          <p:cNvSpPr>
            <a:spLocks noGrp="1"/>
          </p:cNvSpPr>
          <p:nvPr>
            <p:ph type="body" idx="16388" hasCustomPrompt="1"/>
            <p:custDataLst>
              <p:tags r:id="rId9"/>
            </p:custDataLst>
          </p:nvPr>
        </p:nvSpPr>
        <p:spPr>
          <a:xfrm>
            <a:off x="4470400" y="4406900"/>
            <a:ext cx="68072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a:t>单击此处添加项标题</a:t>
            </a:r>
            <a:endParaRPr lang="zh-CN" altLang="en-US"/>
          </a:p>
        </p:txBody>
      </p:sp>
      <p:sp>
        <p:nvSpPr>
          <p:cNvPr id="38" name="文本占位符 37"/>
          <p:cNvSpPr>
            <a:spLocks noGrp="1"/>
          </p:cNvSpPr>
          <p:nvPr>
            <p:ph type="body" idx="16389" hasCustomPrompt="1"/>
            <p:custDataLst>
              <p:tags r:id="rId10"/>
            </p:custDataLst>
          </p:nvPr>
        </p:nvSpPr>
        <p:spPr>
          <a:xfrm>
            <a:off x="4470400" y="4965700"/>
            <a:ext cx="6807200" cy="9144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正文页-10013_12">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内容占位符 30"/>
          <p:cNvSpPr>
            <a:spLocks noGrp="1"/>
          </p:cNvSpPr>
          <p:nvPr>
            <p:ph idx="16390" hasCustomPrompt="1"/>
            <p:custDataLst>
              <p:tags r:id="rId3"/>
            </p:custDataLst>
          </p:nvPr>
        </p:nvSpPr>
        <p:spPr>
          <a:xfrm>
            <a:off x="609600" y="1524000"/>
            <a:ext cx="10972800" cy="1879600"/>
          </a:xfrm>
          <a:custGeom>
            <a:avLst/>
            <a:gdLst>
              <a:gd name="connisteX0" fmla="*/ 0 w 10972800"/>
              <a:gd name="connsiteY0" fmla="*/ 203200 h 1879600"/>
              <a:gd name="connisteX1" fmla="*/ 203200 w 10972800"/>
              <a:gd name="connsiteY1" fmla="*/ 0 h 1879600"/>
              <a:gd name="connisteX2" fmla="*/ 10769600 w 10972800"/>
              <a:gd name="connsiteY2" fmla="*/ 0 h 1879600"/>
              <a:gd name="connisteX3" fmla="*/ 10972800 w 10972800"/>
              <a:gd name="connsiteY3" fmla="*/ 203200 h 1879600"/>
              <a:gd name="connisteX4" fmla="*/ 10972800 w 10972800"/>
              <a:gd name="connsiteY4" fmla="*/ 1676400 h 1879600"/>
              <a:gd name="connisteX5" fmla="*/ 10769600 w 10972800"/>
              <a:gd name="connsiteY5" fmla="*/ 1879600 h 1879600"/>
              <a:gd name="connisteX6" fmla="*/ 203200 w 10972800"/>
              <a:gd name="connsiteY6" fmla="*/ 1879600 h 1879600"/>
              <a:gd name="connisteX7" fmla="*/ 0 w 10972800"/>
              <a:gd name="connsiteY7" fmla="*/ 1676400 h 1879600"/>
              <a:gd name="connisteX8" fmla="*/ 0 w 10972800"/>
              <a:gd name="connsiteY8" fmla="*/ 203200 h 1879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0972800" h="1879600">
                <a:moveTo>
                  <a:pt x="0" y="203200"/>
                </a:moveTo>
                <a:cubicBezTo>
                  <a:pt x="0" y="90976"/>
                  <a:pt x="90976" y="0"/>
                  <a:pt x="203200" y="0"/>
                </a:cubicBezTo>
                <a:lnTo>
                  <a:pt x="10769600" y="0"/>
                </a:lnTo>
                <a:cubicBezTo>
                  <a:pt x="10881824" y="0"/>
                  <a:pt x="10972800" y="90976"/>
                  <a:pt x="10972800" y="203200"/>
                </a:cubicBezTo>
                <a:lnTo>
                  <a:pt x="10972800" y="1676400"/>
                </a:lnTo>
                <a:cubicBezTo>
                  <a:pt x="10972800" y="1788624"/>
                  <a:pt x="10881824" y="1879600"/>
                  <a:pt x="10769600" y="1879600"/>
                </a:cubicBezTo>
                <a:lnTo>
                  <a:pt x="203200" y="1879600"/>
                </a:lnTo>
                <a:cubicBezTo>
                  <a:pt x="90976" y="1879600"/>
                  <a:pt x="0" y="1788624"/>
                  <a:pt x="0" y="1676400"/>
                </a:cubicBezTo>
                <a:lnTo>
                  <a:pt x="0" y="203200"/>
                </a:lnTo>
                <a:close/>
              </a:path>
            </a:pathLst>
          </a:custGeom>
          <a:solidFill>
            <a:srgbClr val="DDDDDD"/>
          </a:solidFill>
          <a:ln>
            <a:noFill/>
          </a:ln>
        </p:spPr>
        <p:txBody>
          <a:bodyPr>
            <a:norm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文本占位符 31"/>
          <p:cNvSpPr>
            <a:spLocks noGrp="1"/>
          </p:cNvSpPr>
          <p:nvPr>
            <p:ph type="body" idx="16386" hasCustomPrompt="1"/>
            <p:custDataLst>
              <p:tags r:id="rId4"/>
            </p:custDataLst>
          </p:nvPr>
        </p:nvSpPr>
        <p:spPr>
          <a:xfrm>
            <a:off x="609600" y="3860800"/>
            <a:ext cx="5181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3" name="文本占位符 32"/>
          <p:cNvSpPr>
            <a:spLocks noGrp="1"/>
          </p:cNvSpPr>
          <p:nvPr>
            <p:ph type="body" idx="16387" hasCustomPrompt="1"/>
            <p:custDataLst>
              <p:tags r:id="rId5"/>
            </p:custDataLst>
          </p:nvPr>
        </p:nvSpPr>
        <p:spPr>
          <a:xfrm>
            <a:off x="609600" y="4419600"/>
            <a:ext cx="51816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4" name="文本占位符 33"/>
          <p:cNvSpPr>
            <a:spLocks noGrp="1"/>
          </p:cNvSpPr>
          <p:nvPr>
            <p:ph type="body" idx="16388" hasCustomPrompt="1"/>
            <p:custDataLst>
              <p:tags r:id="rId6"/>
            </p:custDataLst>
          </p:nvPr>
        </p:nvSpPr>
        <p:spPr>
          <a:xfrm>
            <a:off x="6400800" y="3860800"/>
            <a:ext cx="5181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5" name="文本占位符 34"/>
          <p:cNvSpPr>
            <a:spLocks noGrp="1"/>
          </p:cNvSpPr>
          <p:nvPr>
            <p:ph type="body" idx="16389" hasCustomPrompt="1"/>
            <p:custDataLst>
              <p:tags r:id="rId7"/>
            </p:custDataLst>
          </p:nvPr>
        </p:nvSpPr>
        <p:spPr>
          <a:xfrm>
            <a:off x="6400800" y="4419600"/>
            <a:ext cx="51816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正文页-42_23">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内容占位符 30"/>
          <p:cNvSpPr>
            <a:spLocks noGrp="1"/>
          </p:cNvSpPr>
          <p:nvPr>
            <p:ph idx="16394" hasCustomPrompt="1"/>
            <p:custDataLst>
              <p:tags r:id="rId3"/>
            </p:custDataLst>
          </p:nvPr>
        </p:nvSpPr>
        <p:spPr>
          <a:xfrm>
            <a:off x="609600" y="1524000"/>
            <a:ext cx="10972800" cy="2235200"/>
          </a:xfrm>
          <a:custGeom>
            <a:avLst/>
            <a:gdLst>
              <a:gd name="connisteX0" fmla="*/ 0 w 10972800"/>
              <a:gd name="connsiteY0" fmla="*/ 203200 h 2235200"/>
              <a:gd name="connisteX1" fmla="*/ 203200 w 10972800"/>
              <a:gd name="connsiteY1" fmla="*/ 0 h 2235200"/>
              <a:gd name="connisteX2" fmla="*/ 10769600 w 10972800"/>
              <a:gd name="connsiteY2" fmla="*/ 0 h 2235200"/>
              <a:gd name="connisteX3" fmla="*/ 10972800 w 10972800"/>
              <a:gd name="connsiteY3" fmla="*/ 203200 h 2235200"/>
              <a:gd name="connisteX4" fmla="*/ 10972800 w 10972800"/>
              <a:gd name="connsiteY4" fmla="*/ 2032000 h 2235200"/>
              <a:gd name="connisteX5" fmla="*/ 10769600 w 10972800"/>
              <a:gd name="connsiteY5" fmla="*/ 2235200 h 2235200"/>
              <a:gd name="connisteX6" fmla="*/ 203200 w 10972800"/>
              <a:gd name="connsiteY6" fmla="*/ 2235200 h 2235200"/>
              <a:gd name="connisteX7" fmla="*/ 0 w 10972800"/>
              <a:gd name="connsiteY7" fmla="*/ 2032000 h 2235200"/>
              <a:gd name="connisteX8" fmla="*/ 0 w 10972800"/>
              <a:gd name="connsiteY8" fmla="*/ 203200 h 2235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0972800" h="2235200">
                <a:moveTo>
                  <a:pt x="0" y="203200"/>
                </a:moveTo>
                <a:cubicBezTo>
                  <a:pt x="0" y="90976"/>
                  <a:pt x="90976" y="0"/>
                  <a:pt x="203200" y="0"/>
                </a:cubicBezTo>
                <a:lnTo>
                  <a:pt x="10769600" y="0"/>
                </a:lnTo>
                <a:cubicBezTo>
                  <a:pt x="10881824" y="0"/>
                  <a:pt x="10972800" y="90976"/>
                  <a:pt x="10972800" y="203200"/>
                </a:cubicBezTo>
                <a:lnTo>
                  <a:pt x="10972800" y="2032000"/>
                </a:lnTo>
                <a:cubicBezTo>
                  <a:pt x="10972800" y="2144224"/>
                  <a:pt x="10881824" y="2235200"/>
                  <a:pt x="10769600" y="2235200"/>
                </a:cubicBezTo>
                <a:lnTo>
                  <a:pt x="203200" y="2235200"/>
                </a:lnTo>
                <a:cubicBezTo>
                  <a:pt x="90976" y="2235200"/>
                  <a:pt x="0" y="2144224"/>
                  <a:pt x="0" y="2032000"/>
                </a:cubicBezTo>
                <a:lnTo>
                  <a:pt x="0" y="203200"/>
                </a:lnTo>
                <a:close/>
              </a:path>
            </a:pathLst>
          </a:custGeom>
          <a:solidFill>
            <a:srgbClr val="DDDDDD"/>
          </a:solidFill>
          <a:ln>
            <a:noFill/>
          </a:ln>
        </p:spPr>
        <p:txBody>
          <a:bodyPr>
            <a:norm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装饰  1"/>
          <p:cNvSpPr>
            <a:spLocks noGrp="1"/>
          </p:cNvSpPr>
          <p:nvPr>
            <p:ph type="body" idx="16395" hasCustomPrompt="1"/>
            <p:custDataLst>
              <p:tags r:id="rId4"/>
            </p:custDataLst>
          </p:nvPr>
        </p:nvSpPr>
        <p:spPr>
          <a:xfrm>
            <a:off x="6096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3" name="文本占位符 32"/>
          <p:cNvSpPr>
            <a:spLocks noGrp="1"/>
          </p:cNvSpPr>
          <p:nvPr>
            <p:ph type="body" idx="16386" hasCustomPrompt="1"/>
            <p:custDataLst>
              <p:tags r:id="rId5"/>
            </p:custDataLst>
          </p:nvPr>
        </p:nvSpPr>
        <p:spPr>
          <a:xfrm>
            <a:off x="762000" y="4216400"/>
            <a:ext cx="2133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endParaRPr lang="zh-CN" altLang="en-US"/>
          </a:p>
        </p:txBody>
      </p:sp>
      <p:sp>
        <p:nvSpPr>
          <p:cNvPr id="34" name="文本占位符 33"/>
          <p:cNvSpPr>
            <a:spLocks noGrp="1"/>
          </p:cNvSpPr>
          <p:nvPr>
            <p:ph type="body" idx="16387" hasCustomPrompt="1"/>
            <p:custDataLst>
              <p:tags r:id="rId6"/>
            </p:custDataLst>
          </p:nvPr>
        </p:nvSpPr>
        <p:spPr>
          <a:xfrm>
            <a:off x="762000" y="4724400"/>
            <a:ext cx="2133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5" name="装饰  4"/>
          <p:cNvSpPr>
            <a:spLocks noGrp="1"/>
          </p:cNvSpPr>
          <p:nvPr>
            <p:ph type="body" idx="16396" hasCustomPrompt="1"/>
            <p:custDataLst>
              <p:tags r:id="rId7"/>
            </p:custDataLst>
          </p:nvPr>
        </p:nvSpPr>
        <p:spPr>
          <a:xfrm>
            <a:off x="35052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6" name="文本占位符 35"/>
          <p:cNvSpPr>
            <a:spLocks noGrp="1"/>
          </p:cNvSpPr>
          <p:nvPr>
            <p:ph type="body" idx="16388" hasCustomPrompt="1"/>
            <p:custDataLst>
              <p:tags r:id="rId8"/>
            </p:custDataLst>
          </p:nvPr>
        </p:nvSpPr>
        <p:spPr>
          <a:xfrm>
            <a:off x="3657600" y="4216400"/>
            <a:ext cx="2133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endParaRPr lang="zh-CN" altLang="en-US"/>
          </a:p>
        </p:txBody>
      </p:sp>
      <p:sp>
        <p:nvSpPr>
          <p:cNvPr id="37" name="文本占位符 36"/>
          <p:cNvSpPr>
            <a:spLocks noGrp="1"/>
          </p:cNvSpPr>
          <p:nvPr>
            <p:ph type="body" idx="16389" hasCustomPrompt="1"/>
            <p:custDataLst>
              <p:tags r:id="rId9"/>
            </p:custDataLst>
          </p:nvPr>
        </p:nvSpPr>
        <p:spPr>
          <a:xfrm>
            <a:off x="3657600" y="4724400"/>
            <a:ext cx="2133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8" name="装饰  7"/>
          <p:cNvSpPr>
            <a:spLocks noGrp="1"/>
          </p:cNvSpPr>
          <p:nvPr>
            <p:ph type="body" idx="16397" hasCustomPrompt="1"/>
            <p:custDataLst>
              <p:tags r:id="rId10"/>
            </p:custDataLst>
          </p:nvPr>
        </p:nvSpPr>
        <p:spPr>
          <a:xfrm>
            <a:off x="64008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9" name="文本占位符 38"/>
          <p:cNvSpPr>
            <a:spLocks noGrp="1"/>
          </p:cNvSpPr>
          <p:nvPr>
            <p:ph type="body" idx="16390" hasCustomPrompt="1"/>
            <p:custDataLst>
              <p:tags r:id="rId11"/>
            </p:custDataLst>
          </p:nvPr>
        </p:nvSpPr>
        <p:spPr>
          <a:xfrm>
            <a:off x="6553200" y="4216400"/>
            <a:ext cx="2133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endParaRPr lang="zh-CN" altLang="en-US"/>
          </a:p>
        </p:txBody>
      </p:sp>
      <p:sp>
        <p:nvSpPr>
          <p:cNvPr id="40" name="文本占位符 39"/>
          <p:cNvSpPr>
            <a:spLocks noGrp="1"/>
          </p:cNvSpPr>
          <p:nvPr>
            <p:ph type="body" idx="16391" hasCustomPrompt="1"/>
            <p:custDataLst>
              <p:tags r:id="rId12"/>
            </p:custDataLst>
          </p:nvPr>
        </p:nvSpPr>
        <p:spPr>
          <a:xfrm>
            <a:off x="6553200" y="4724400"/>
            <a:ext cx="2133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41" name="装饰  0"/>
          <p:cNvSpPr>
            <a:spLocks noGrp="1"/>
          </p:cNvSpPr>
          <p:nvPr>
            <p:ph type="body" idx="16398" hasCustomPrompt="1"/>
            <p:custDataLst>
              <p:tags r:id="rId13"/>
            </p:custDataLst>
          </p:nvPr>
        </p:nvSpPr>
        <p:spPr>
          <a:xfrm>
            <a:off x="92964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2" name="文本占位符 41"/>
          <p:cNvSpPr>
            <a:spLocks noGrp="1"/>
          </p:cNvSpPr>
          <p:nvPr>
            <p:ph type="body" idx="16392" hasCustomPrompt="1"/>
            <p:custDataLst>
              <p:tags r:id="rId14"/>
            </p:custDataLst>
          </p:nvPr>
        </p:nvSpPr>
        <p:spPr>
          <a:xfrm>
            <a:off x="9448800" y="4216400"/>
            <a:ext cx="2133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项标题</a:t>
            </a:r>
            <a:endParaRPr lang="zh-CN" altLang="en-US"/>
          </a:p>
        </p:txBody>
      </p:sp>
      <p:sp>
        <p:nvSpPr>
          <p:cNvPr id="43" name="文本占位符 42"/>
          <p:cNvSpPr>
            <a:spLocks noGrp="1"/>
          </p:cNvSpPr>
          <p:nvPr>
            <p:ph type="body" idx="16393" hasCustomPrompt="1"/>
            <p:custDataLst>
              <p:tags r:id="rId15"/>
            </p:custDataLst>
          </p:nvPr>
        </p:nvSpPr>
        <p:spPr>
          <a:xfrm>
            <a:off x="9448800" y="4724400"/>
            <a:ext cx="2133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正文页-27_35">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装饰  0"/>
          <p:cNvSpPr>
            <a:spLocks noGrp="1"/>
          </p:cNvSpPr>
          <p:nvPr>
            <p:ph type="body" idx="16398" hasCustomPrompt="1"/>
            <p:custDataLst>
              <p:tags r:id="rId3"/>
            </p:custDataLst>
          </p:nvPr>
        </p:nvSpPr>
        <p:spPr>
          <a:xfrm>
            <a:off x="609600" y="22860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文本占位符 31"/>
          <p:cNvSpPr>
            <a:spLocks noGrp="1"/>
          </p:cNvSpPr>
          <p:nvPr>
            <p:ph type="body" idx="16388" hasCustomPrompt="1"/>
            <p:custDataLst>
              <p:tags r:id="rId4"/>
            </p:custDataLst>
          </p:nvPr>
        </p:nvSpPr>
        <p:spPr>
          <a:xfrm>
            <a:off x="781050" y="24892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a:t>01</a:t>
            </a:r>
            <a:endParaRPr lang="zh-CN" altLang="en-US"/>
          </a:p>
        </p:txBody>
      </p:sp>
      <p:sp>
        <p:nvSpPr>
          <p:cNvPr id="33" name="文本占位符 32"/>
          <p:cNvSpPr>
            <a:spLocks noGrp="1"/>
          </p:cNvSpPr>
          <p:nvPr>
            <p:ph type="body" idx="16386" hasCustomPrompt="1"/>
            <p:custDataLst>
              <p:tags r:id="rId5"/>
            </p:custDataLst>
          </p:nvPr>
        </p:nvSpPr>
        <p:spPr>
          <a:xfrm>
            <a:off x="1574800" y="22860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4" name="文本占位符 33"/>
          <p:cNvSpPr>
            <a:spLocks noGrp="1"/>
          </p:cNvSpPr>
          <p:nvPr>
            <p:ph type="body" idx="16387" hasCustomPrompt="1"/>
            <p:custDataLst>
              <p:tags r:id="rId6"/>
            </p:custDataLst>
          </p:nvPr>
        </p:nvSpPr>
        <p:spPr>
          <a:xfrm>
            <a:off x="1574800" y="2743200"/>
            <a:ext cx="42926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5" name="装饰  4"/>
          <p:cNvSpPr>
            <a:spLocks noGrp="1"/>
          </p:cNvSpPr>
          <p:nvPr>
            <p:ph type="body" idx="16399" hasCustomPrompt="1"/>
            <p:custDataLst>
              <p:tags r:id="rId7"/>
            </p:custDataLst>
          </p:nvPr>
        </p:nvSpPr>
        <p:spPr>
          <a:xfrm>
            <a:off x="6324600" y="22860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6" name="文本占位符 35"/>
          <p:cNvSpPr>
            <a:spLocks noGrp="1"/>
          </p:cNvSpPr>
          <p:nvPr>
            <p:ph type="body" idx="16391" hasCustomPrompt="1"/>
            <p:custDataLst>
              <p:tags r:id="rId8"/>
            </p:custDataLst>
          </p:nvPr>
        </p:nvSpPr>
        <p:spPr>
          <a:xfrm>
            <a:off x="6496050" y="24892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a:t>02</a:t>
            </a:r>
            <a:endParaRPr lang="zh-CN" altLang="en-US"/>
          </a:p>
        </p:txBody>
      </p:sp>
      <p:sp>
        <p:nvSpPr>
          <p:cNvPr id="37" name="文本占位符 36"/>
          <p:cNvSpPr>
            <a:spLocks noGrp="1"/>
          </p:cNvSpPr>
          <p:nvPr>
            <p:ph type="body" idx="16389" hasCustomPrompt="1"/>
            <p:custDataLst>
              <p:tags r:id="rId9"/>
            </p:custDataLst>
          </p:nvPr>
        </p:nvSpPr>
        <p:spPr>
          <a:xfrm>
            <a:off x="7289800" y="22860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8" name="文本占位符 37"/>
          <p:cNvSpPr>
            <a:spLocks noGrp="1"/>
          </p:cNvSpPr>
          <p:nvPr>
            <p:ph type="body" idx="16390" hasCustomPrompt="1"/>
            <p:custDataLst>
              <p:tags r:id="rId10"/>
            </p:custDataLst>
          </p:nvPr>
        </p:nvSpPr>
        <p:spPr>
          <a:xfrm>
            <a:off x="7289800" y="2743200"/>
            <a:ext cx="42926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9" name="装饰  8"/>
          <p:cNvSpPr>
            <a:spLocks noGrp="1"/>
          </p:cNvSpPr>
          <p:nvPr>
            <p:ph type="body" idx="16400" hasCustomPrompt="1"/>
            <p:custDataLst>
              <p:tags r:id="rId11"/>
            </p:custDataLst>
          </p:nvPr>
        </p:nvSpPr>
        <p:spPr>
          <a:xfrm>
            <a:off x="609600" y="41148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0" name="文本占位符 39"/>
          <p:cNvSpPr>
            <a:spLocks noGrp="1"/>
          </p:cNvSpPr>
          <p:nvPr>
            <p:ph type="body" idx="16394" hasCustomPrompt="1"/>
            <p:custDataLst>
              <p:tags r:id="rId12"/>
            </p:custDataLst>
          </p:nvPr>
        </p:nvSpPr>
        <p:spPr>
          <a:xfrm>
            <a:off x="781050" y="43180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a:t>03</a:t>
            </a:r>
            <a:endParaRPr lang="zh-CN" altLang="en-US"/>
          </a:p>
        </p:txBody>
      </p:sp>
      <p:sp>
        <p:nvSpPr>
          <p:cNvPr id="41" name="文本占位符 40"/>
          <p:cNvSpPr>
            <a:spLocks noGrp="1"/>
          </p:cNvSpPr>
          <p:nvPr>
            <p:ph type="body" idx="16392" hasCustomPrompt="1"/>
            <p:custDataLst>
              <p:tags r:id="rId13"/>
            </p:custDataLst>
          </p:nvPr>
        </p:nvSpPr>
        <p:spPr>
          <a:xfrm>
            <a:off x="1574800" y="41148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42" name="文本占位符 41"/>
          <p:cNvSpPr>
            <a:spLocks noGrp="1"/>
          </p:cNvSpPr>
          <p:nvPr>
            <p:ph type="body" idx="16393" hasCustomPrompt="1"/>
            <p:custDataLst>
              <p:tags r:id="rId14"/>
            </p:custDataLst>
          </p:nvPr>
        </p:nvSpPr>
        <p:spPr>
          <a:xfrm>
            <a:off x="1574800" y="4572000"/>
            <a:ext cx="42926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43" name="装饰  2"/>
          <p:cNvSpPr>
            <a:spLocks noGrp="1"/>
          </p:cNvSpPr>
          <p:nvPr>
            <p:ph type="body" idx="16401" hasCustomPrompt="1"/>
            <p:custDataLst>
              <p:tags r:id="rId15"/>
            </p:custDataLst>
          </p:nvPr>
        </p:nvSpPr>
        <p:spPr>
          <a:xfrm>
            <a:off x="6324600" y="4114800"/>
            <a:ext cx="762000" cy="762000"/>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4" name="文本占位符 43"/>
          <p:cNvSpPr>
            <a:spLocks noGrp="1"/>
          </p:cNvSpPr>
          <p:nvPr>
            <p:ph type="body" idx="16397" hasCustomPrompt="1"/>
            <p:custDataLst>
              <p:tags r:id="rId16"/>
            </p:custDataLst>
          </p:nvPr>
        </p:nvSpPr>
        <p:spPr>
          <a:xfrm>
            <a:off x="6496050" y="4318000"/>
            <a:ext cx="419100" cy="355600"/>
          </a:xfrm>
          <a:noFill/>
        </p:spPr>
        <p:txBody>
          <a:bodyPr wrap="none" lIns="0" tIns="0" rIns="0" bIns="0" anchor="ctr">
            <a:noAutofit/>
          </a:bodyPr>
          <a:lstStyle>
            <a:lvl1pPr marL="0" indent="0" algn="ctr">
              <a:lnSpc>
                <a:spcPct val="109000"/>
              </a:lnSpc>
              <a:spcBef>
                <a:spcPct val="0"/>
              </a:spcBef>
              <a:spcAft>
                <a:spcPct val="0"/>
              </a:spcAft>
              <a:buNone/>
              <a:defRPr sz="2800" b="0" spc="0">
                <a:solidFill>
                  <a:srgbClr val="FFFFFF"/>
                </a:solidFill>
              </a:defRPr>
            </a:lvl1pPr>
          </a:lstStyle>
          <a:p>
            <a:pPr lvl="0"/>
            <a:r>
              <a:rPr lang="zh-CN" altLang="en-US"/>
              <a:t>04</a:t>
            </a:r>
            <a:endParaRPr lang="zh-CN" altLang="en-US"/>
          </a:p>
        </p:txBody>
      </p:sp>
      <p:sp>
        <p:nvSpPr>
          <p:cNvPr id="45" name="文本占位符 44"/>
          <p:cNvSpPr>
            <a:spLocks noGrp="1"/>
          </p:cNvSpPr>
          <p:nvPr>
            <p:ph type="body" idx="16395" hasCustomPrompt="1"/>
            <p:custDataLst>
              <p:tags r:id="rId17"/>
            </p:custDataLst>
          </p:nvPr>
        </p:nvSpPr>
        <p:spPr>
          <a:xfrm>
            <a:off x="7289800" y="4114800"/>
            <a:ext cx="429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46" name="文本占位符 45"/>
          <p:cNvSpPr>
            <a:spLocks noGrp="1"/>
          </p:cNvSpPr>
          <p:nvPr>
            <p:ph type="body" idx="16396" hasCustomPrompt="1"/>
            <p:custDataLst>
              <p:tags r:id="rId18"/>
            </p:custDataLst>
          </p:nvPr>
        </p:nvSpPr>
        <p:spPr>
          <a:xfrm>
            <a:off x="7289800" y="4572000"/>
            <a:ext cx="42926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正文页-32_24">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装饰  0"/>
          <p:cNvSpPr>
            <a:spLocks noGrp="1"/>
          </p:cNvSpPr>
          <p:nvPr>
            <p:ph type="body" idx="16393" hasCustomPrompt="1"/>
            <p:custDataLst>
              <p:tags r:id="rId3"/>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装饰  1"/>
          <p:cNvSpPr>
            <a:spLocks noGrp="1"/>
          </p:cNvSpPr>
          <p:nvPr>
            <p:ph type="body" idx="16394" hasCustomPrompt="1"/>
            <p:custDataLst>
              <p:tags r:id="rId4"/>
            </p:custDataLst>
          </p:nvPr>
        </p:nvSpPr>
        <p:spPr>
          <a:xfrm>
            <a:off x="17272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3" name="图片占位符 32"/>
          <p:cNvSpPr>
            <a:spLocks noGrp="1"/>
          </p:cNvSpPr>
          <p:nvPr>
            <p:ph type="pic" idx="16392" hasCustomPrompt="1"/>
            <p:custDataLst>
              <p:tags r:id="rId5"/>
            </p:custDataLst>
          </p:nvPr>
        </p:nvSpPr>
        <p:spPr>
          <a:xfrm>
            <a:off x="20116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4" name="文本占位符 33"/>
          <p:cNvSpPr>
            <a:spLocks noGrp="1"/>
          </p:cNvSpPr>
          <p:nvPr>
            <p:ph type="body" idx="16386" hasCustomPrompt="1"/>
            <p:custDataLst>
              <p:tags r:id="rId6"/>
            </p:custDataLst>
          </p:nvPr>
        </p:nvSpPr>
        <p:spPr>
          <a:xfrm>
            <a:off x="10160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a:t>项标题</a:t>
            </a:r>
            <a:endParaRPr lang="zh-CN" altLang="en-US"/>
          </a:p>
        </p:txBody>
      </p:sp>
      <p:sp>
        <p:nvSpPr>
          <p:cNvPr id="35" name="文本占位符 34"/>
          <p:cNvSpPr>
            <a:spLocks noGrp="1"/>
          </p:cNvSpPr>
          <p:nvPr>
            <p:ph type="body" idx="16387" hasCustomPrompt="1"/>
            <p:custDataLst>
              <p:tags r:id="rId7"/>
            </p:custDataLst>
          </p:nvPr>
        </p:nvSpPr>
        <p:spPr>
          <a:xfrm>
            <a:off x="10160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6" name="装饰  5"/>
          <p:cNvSpPr>
            <a:spLocks noGrp="1"/>
          </p:cNvSpPr>
          <p:nvPr>
            <p:ph type="body" idx="16396" hasCustomPrompt="1"/>
            <p:custDataLst>
              <p:tags r:id="rId8"/>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7" name="装饰  6"/>
          <p:cNvSpPr>
            <a:spLocks noGrp="1"/>
          </p:cNvSpPr>
          <p:nvPr>
            <p:ph type="body" idx="16397" hasCustomPrompt="1"/>
            <p:custDataLst>
              <p:tags r:id="rId9"/>
            </p:custDataLst>
          </p:nvPr>
        </p:nvSpPr>
        <p:spPr>
          <a:xfrm>
            <a:off x="54864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FFFFFF"/>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8" name="图片占位符 37"/>
          <p:cNvSpPr>
            <a:spLocks noGrp="1"/>
          </p:cNvSpPr>
          <p:nvPr>
            <p:ph type="pic" idx="16395" hasCustomPrompt="1"/>
            <p:custDataLst>
              <p:tags r:id="rId10"/>
            </p:custDataLst>
          </p:nvPr>
        </p:nvSpPr>
        <p:spPr>
          <a:xfrm>
            <a:off x="57708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9" name="文本占位符 38"/>
          <p:cNvSpPr>
            <a:spLocks noGrp="1"/>
          </p:cNvSpPr>
          <p:nvPr>
            <p:ph type="body" idx="16388" hasCustomPrompt="1"/>
            <p:custDataLst>
              <p:tags r:id="rId11"/>
            </p:custDataLst>
          </p:nvPr>
        </p:nvSpPr>
        <p:spPr>
          <a:xfrm>
            <a:off x="47752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rgbClr val="FFFFFF"/>
                </a:solidFill>
              </a:defRPr>
            </a:lvl1pPr>
          </a:lstStyle>
          <a:p>
            <a:pPr lvl="0"/>
            <a:r>
              <a:rPr lang="zh-CN" altLang="en-US"/>
              <a:t>项标题</a:t>
            </a:r>
            <a:endParaRPr lang="zh-CN" altLang="en-US"/>
          </a:p>
        </p:txBody>
      </p:sp>
      <p:sp>
        <p:nvSpPr>
          <p:cNvPr id="40" name="文本占位符 39"/>
          <p:cNvSpPr>
            <a:spLocks noGrp="1"/>
          </p:cNvSpPr>
          <p:nvPr>
            <p:ph type="body" idx="16389" hasCustomPrompt="1"/>
            <p:custDataLst>
              <p:tags r:id="rId12"/>
            </p:custDataLst>
          </p:nvPr>
        </p:nvSpPr>
        <p:spPr>
          <a:xfrm>
            <a:off x="47752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rgbClr val="FFFFFF"/>
                </a:solidFill>
              </a:defRPr>
            </a:lvl1pPr>
          </a:lstStyle>
          <a:p>
            <a:pPr lvl="0"/>
            <a:r>
              <a:rPr lang="zh-CN" altLang="en-US"/>
              <a:t>单击此处添加项正文</a:t>
            </a:r>
            <a:endParaRPr lang="zh-CN" altLang="en-US"/>
          </a:p>
        </p:txBody>
      </p:sp>
      <p:sp>
        <p:nvSpPr>
          <p:cNvPr id="41" name="装饰  0"/>
          <p:cNvSpPr>
            <a:spLocks noGrp="1"/>
          </p:cNvSpPr>
          <p:nvPr>
            <p:ph type="body" idx="16399" hasCustomPrompt="1"/>
            <p:custDataLst>
              <p:tags r:id="rId13"/>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2" name="装饰  1"/>
          <p:cNvSpPr>
            <a:spLocks noGrp="1"/>
          </p:cNvSpPr>
          <p:nvPr>
            <p:ph type="body" idx="16400" hasCustomPrompt="1"/>
            <p:custDataLst>
              <p:tags r:id="rId14"/>
            </p:custDataLst>
          </p:nvPr>
        </p:nvSpPr>
        <p:spPr>
          <a:xfrm>
            <a:off x="92456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3" name="图片占位符 42"/>
          <p:cNvSpPr>
            <a:spLocks noGrp="1"/>
          </p:cNvSpPr>
          <p:nvPr>
            <p:ph type="pic" idx="16398" hasCustomPrompt="1"/>
            <p:custDataLst>
              <p:tags r:id="rId15"/>
            </p:custDataLst>
          </p:nvPr>
        </p:nvSpPr>
        <p:spPr>
          <a:xfrm>
            <a:off x="95300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44" name="文本占位符 43"/>
          <p:cNvSpPr>
            <a:spLocks noGrp="1"/>
          </p:cNvSpPr>
          <p:nvPr>
            <p:ph type="body" idx="16390" hasCustomPrompt="1"/>
            <p:custDataLst>
              <p:tags r:id="rId16"/>
            </p:custDataLst>
          </p:nvPr>
        </p:nvSpPr>
        <p:spPr>
          <a:xfrm>
            <a:off x="85344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a:t>项标题</a:t>
            </a:r>
            <a:endParaRPr lang="zh-CN" altLang="en-US"/>
          </a:p>
        </p:txBody>
      </p:sp>
      <p:sp>
        <p:nvSpPr>
          <p:cNvPr id="45" name="文本占位符 44"/>
          <p:cNvSpPr>
            <a:spLocks noGrp="1"/>
          </p:cNvSpPr>
          <p:nvPr>
            <p:ph type="body" idx="16391" hasCustomPrompt="1"/>
            <p:custDataLst>
              <p:tags r:id="rId17"/>
            </p:custDataLst>
          </p:nvPr>
        </p:nvSpPr>
        <p:spPr>
          <a:xfrm>
            <a:off x="85344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正文页-39_33">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装饰  0"/>
          <p:cNvSpPr>
            <a:spLocks noGrp="1"/>
          </p:cNvSpPr>
          <p:nvPr>
            <p:ph type="body" idx="16395" hasCustomPrompt="1"/>
            <p:custDataLst>
              <p:tags r:id="rId3"/>
            </p:custDataLst>
          </p:nvPr>
        </p:nvSpPr>
        <p:spPr>
          <a:xfrm>
            <a:off x="609600" y="15240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2" name="图片占位符 31"/>
          <p:cNvSpPr>
            <a:spLocks noGrp="1"/>
          </p:cNvSpPr>
          <p:nvPr>
            <p:ph type="pic" idx="16394" hasCustomPrompt="1"/>
            <p:custDataLst>
              <p:tags r:id="rId4"/>
            </p:custDataLst>
          </p:nvPr>
        </p:nvSpPr>
        <p:spPr>
          <a:xfrm>
            <a:off x="914400" y="2171700"/>
            <a:ext cx="914400" cy="914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3" name="文本占位符 32"/>
          <p:cNvSpPr>
            <a:spLocks noGrp="1"/>
          </p:cNvSpPr>
          <p:nvPr>
            <p:ph type="body" idx="16386" hasCustomPrompt="1"/>
            <p:custDataLst>
              <p:tags r:id="rId5"/>
            </p:custDataLst>
          </p:nvPr>
        </p:nvSpPr>
        <p:spPr>
          <a:xfrm>
            <a:off x="2082800" y="19177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4" name="文本占位符 33"/>
          <p:cNvSpPr>
            <a:spLocks noGrp="1"/>
          </p:cNvSpPr>
          <p:nvPr>
            <p:ph type="body" idx="16387" hasCustomPrompt="1"/>
            <p:custDataLst>
              <p:tags r:id="rId6"/>
            </p:custDataLst>
          </p:nvPr>
        </p:nvSpPr>
        <p:spPr>
          <a:xfrm>
            <a:off x="2082800" y="2425700"/>
            <a:ext cx="35560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5" name="装饰  4"/>
          <p:cNvSpPr>
            <a:spLocks noGrp="1"/>
          </p:cNvSpPr>
          <p:nvPr>
            <p:ph type="body" idx="16397" hasCustomPrompt="1"/>
            <p:custDataLst>
              <p:tags r:id="rId7"/>
            </p:custDataLst>
          </p:nvPr>
        </p:nvSpPr>
        <p:spPr>
          <a:xfrm>
            <a:off x="6248400" y="15240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36" name="图片占位符 35"/>
          <p:cNvSpPr>
            <a:spLocks noGrp="1"/>
          </p:cNvSpPr>
          <p:nvPr>
            <p:ph type="pic" idx="16396" hasCustomPrompt="1"/>
            <p:custDataLst>
              <p:tags r:id="rId8"/>
            </p:custDataLst>
          </p:nvPr>
        </p:nvSpPr>
        <p:spPr>
          <a:xfrm>
            <a:off x="6553200" y="2171700"/>
            <a:ext cx="914400" cy="914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7" name="文本占位符 36"/>
          <p:cNvSpPr>
            <a:spLocks noGrp="1"/>
          </p:cNvSpPr>
          <p:nvPr>
            <p:ph type="body" idx="16388" hasCustomPrompt="1"/>
            <p:custDataLst>
              <p:tags r:id="rId9"/>
            </p:custDataLst>
          </p:nvPr>
        </p:nvSpPr>
        <p:spPr>
          <a:xfrm>
            <a:off x="7721600" y="19177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38" name="文本占位符 37"/>
          <p:cNvSpPr>
            <a:spLocks noGrp="1"/>
          </p:cNvSpPr>
          <p:nvPr>
            <p:ph type="body" idx="16389" hasCustomPrompt="1"/>
            <p:custDataLst>
              <p:tags r:id="rId10"/>
            </p:custDataLst>
          </p:nvPr>
        </p:nvSpPr>
        <p:spPr>
          <a:xfrm>
            <a:off x="7721600" y="2425700"/>
            <a:ext cx="35560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39" name="装饰  8"/>
          <p:cNvSpPr>
            <a:spLocks noGrp="1"/>
          </p:cNvSpPr>
          <p:nvPr>
            <p:ph type="body" idx="16399" hasCustomPrompt="1"/>
            <p:custDataLst>
              <p:tags r:id="rId11"/>
            </p:custDataLst>
          </p:nvPr>
        </p:nvSpPr>
        <p:spPr>
          <a:xfrm>
            <a:off x="609600" y="40386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0" name="图片占位符 39"/>
          <p:cNvSpPr>
            <a:spLocks noGrp="1"/>
          </p:cNvSpPr>
          <p:nvPr>
            <p:ph type="pic" idx="16398" hasCustomPrompt="1"/>
            <p:custDataLst>
              <p:tags r:id="rId12"/>
            </p:custDataLst>
          </p:nvPr>
        </p:nvSpPr>
        <p:spPr>
          <a:xfrm>
            <a:off x="914400" y="4686300"/>
            <a:ext cx="914400" cy="914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41" name="文本占位符 40"/>
          <p:cNvSpPr>
            <a:spLocks noGrp="1"/>
          </p:cNvSpPr>
          <p:nvPr>
            <p:ph type="body" idx="16390" hasCustomPrompt="1"/>
            <p:custDataLst>
              <p:tags r:id="rId13"/>
            </p:custDataLst>
          </p:nvPr>
        </p:nvSpPr>
        <p:spPr>
          <a:xfrm>
            <a:off x="2082800" y="44323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42" name="文本占位符 41"/>
          <p:cNvSpPr>
            <a:spLocks noGrp="1"/>
          </p:cNvSpPr>
          <p:nvPr>
            <p:ph type="body" idx="16391" hasCustomPrompt="1"/>
            <p:custDataLst>
              <p:tags r:id="rId14"/>
            </p:custDataLst>
          </p:nvPr>
        </p:nvSpPr>
        <p:spPr>
          <a:xfrm>
            <a:off x="2082800" y="4940300"/>
            <a:ext cx="35560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
        <p:nvSpPr>
          <p:cNvPr id="43" name="装饰  2"/>
          <p:cNvSpPr>
            <a:spLocks noGrp="1"/>
          </p:cNvSpPr>
          <p:nvPr>
            <p:ph type="body" idx="16401" hasCustomPrompt="1"/>
            <p:custDataLst>
              <p:tags r:id="rId15"/>
            </p:custDataLst>
          </p:nvPr>
        </p:nvSpPr>
        <p:spPr>
          <a:xfrm>
            <a:off x="6248400" y="403860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marL="0" indent="0">
              <a:buNone/>
              <a:defRPr/>
            </a:lvl1pPr>
            <a:lvl2pPr>
              <a:buNone/>
              <a:defRPr/>
            </a:lvl2pPr>
            <a:lvl3pPr>
              <a:buNone/>
              <a:defRPr/>
            </a:lvl3pPr>
            <a:lvl4pPr>
              <a:buNone/>
              <a:defRPr/>
            </a:lvl4pPr>
            <a:lvl5pPr>
              <a:buNone/>
              <a:defRPr/>
            </a:lvl5pPr>
          </a:lstStyle>
          <a:p>
            <a:pPr lvl="0"/>
            <a:r>
              <a:rPr lang="zh-CN" altLang="en-US"/>
              <a:t> </a:t>
            </a:r>
            <a:endParaRPr lang="zh-CN" altLang="en-US"/>
          </a:p>
        </p:txBody>
      </p:sp>
      <p:sp>
        <p:nvSpPr>
          <p:cNvPr id="44" name="图片占位符 43"/>
          <p:cNvSpPr>
            <a:spLocks noGrp="1"/>
          </p:cNvSpPr>
          <p:nvPr>
            <p:ph type="pic" idx="16400" hasCustomPrompt="1"/>
            <p:custDataLst>
              <p:tags r:id="rId16"/>
            </p:custDataLst>
          </p:nvPr>
        </p:nvSpPr>
        <p:spPr>
          <a:xfrm>
            <a:off x="6553200" y="4686300"/>
            <a:ext cx="914400" cy="9144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45" name="文本占位符 44"/>
          <p:cNvSpPr>
            <a:spLocks noGrp="1"/>
          </p:cNvSpPr>
          <p:nvPr>
            <p:ph type="body" idx="16392" hasCustomPrompt="1"/>
            <p:custDataLst>
              <p:tags r:id="rId17"/>
            </p:custDataLst>
          </p:nvPr>
        </p:nvSpPr>
        <p:spPr>
          <a:xfrm>
            <a:off x="7721600" y="4432300"/>
            <a:ext cx="3556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a:t>单击此处添加项标题</a:t>
            </a:r>
            <a:endParaRPr lang="zh-CN" altLang="en-US"/>
          </a:p>
        </p:txBody>
      </p:sp>
      <p:sp>
        <p:nvSpPr>
          <p:cNvPr id="46" name="文本占位符 45"/>
          <p:cNvSpPr>
            <a:spLocks noGrp="1"/>
          </p:cNvSpPr>
          <p:nvPr>
            <p:ph type="body" idx="16393" hasCustomPrompt="1"/>
            <p:custDataLst>
              <p:tags r:id="rId18"/>
            </p:custDataLst>
          </p:nvPr>
        </p:nvSpPr>
        <p:spPr>
          <a:xfrm>
            <a:off x="7721600" y="4940300"/>
            <a:ext cx="3556000" cy="914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正文页-10007_15">
    <p:bg>
      <p:bgRef idx="1001">
        <a:schemeClr val="bg2"/>
      </p:bgRef>
    </p:bg>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7" name="页脚占位符 6"/>
          <p:cNvSpPr>
            <a:spLocks noGrp="1"/>
          </p:cNvSpPr>
          <p:nvPr>
            <p:ph type="ftr" sz="quarter" idx="11"/>
          </p:nvPr>
        </p:nvSpPr>
        <p:spPr/>
        <p:txBody>
          <a:bodyPr/>
          <a:lstStyle/>
          <a:p>
            <a:endParaRPr lang="zh-CN" altLang="en-US"/>
          </a:p>
        </p:txBody>
      </p:sp>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0" name="标题 29"/>
          <p:cNvSpPr>
            <a:spLocks noGrp="1"/>
          </p:cNvSpPr>
          <p:nvPr>
            <p:ph type="ctrTitle" idx="16385" hasCustomPrompt="1"/>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pPr lvl="0"/>
            <a:r>
              <a:rPr lang="zh-CN" altLang="en-US"/>
              <a:t>单击此处添加标题</a:t>
            </a:r>
            <a:endParaRPr lang="zh-CN" altLang="en-US"/>
          </a:p>
        </p:txBody>
      </p:sp>
      <p:sp>
        <p:nvSpPr>
          <p:cNvPr id="31" name="文本占位符 30"/>
          <p:cNvSpPr>
            <a:spLocks noGrp="1"/>
          </p:cNvSpPr>
          <p:nvPr>
            <p:ph type="body" idx="16386" hasCustomPrompt="1"/>
            <p:custDataLst>
              <p:tags r:id="rId3"/>
            </p:custDataLst>
          </p:nvPr>
        </p:nvSpPr>
        <p:spPr>
          <a:xfrm>
            <a:off x="609600" y="2692400"/>
            <a:ext cx="3251200" cy="406400"/>
          </a:xfrm>
          <a:noFill/>
        </p:spPr>
        <p:txBody>
          <a:bodyPr lIns="0" tIns="0" rIns="0" bIns="0" anchor="t">
            <a:normAutofit/>
          </a:bodyPr>
          <a:lstStyle>
            <a:lvl1pPr marL="0" indent="0" algn="l">
              <a:lnSpc>
                <a:spcPct val="111000"/>
              </a:lnSpc>
              <a:buNone/>
              <a:defRPr sz="2400" b="0" spc="0">
                <a:solidFill>
                  <a:schemeClr val="tx1"/>
                </a:solidFill>
              </a:defRPr>
            </a:lvl1pPr>
            <a:lvl5pPr marL="0" indent="0" algn="l">
              <a:lnSpc>
                <a:spcPct val="111000"/>
              </a:lnSpc>
              <a:spcBef>
                <a:spcPct val="0"/>
              </a:spcBef>
              <a:spcAft>
                <a:spcPct val="0"/>
              </a:spcAft>
              <a:buNone/>
              <a:defRPr/>
            </a:lvl5pPr>
          </a:lstStyle>
          <a:p>
            <a:pPr lvl="0"/>
            <a:r>
              <a:rPr lang="zh-CN" altLang="en-US"/>
              <a:t>单击此处添加项标题</a:t>
            </a:r>
            <a:endParaRPr lang="zh-CN" altLang="en-US"/>
          </a:p>
        </p:txBody>
      </p:sp>
      <p:sp>
        <p:nvSpPr>
          <p:cNvPr id="32" name="文本占位符 31"/>
          <p:cNvSpPr>
            <a:spLocks noGrp="1"/>
          </p:cNvSpPr>
          <p:nvPr>
            <p:ph type="body" idx="16387" hasCustomPrompt="1"/>
            <p:custDataLst>
              <p:tags r:id="rId4"/>
            </p:custDataLst>
          </p:nvPr>
        </p:nvSpPr>
        <p:spPr>
          <a:xfrm>
            <a:off x="609600" y="3251200"/>
            <a:ext cx="3251200" cy="1828800"/>
          </a:xfrm>
          <a:noFill/>
        </p:spPr>
        <p:txBody>
          <a:bodyPr lIns="0" tIns="0" rIns="0" bIns="0" anchor="t">
            <a:normAutofit/>
          </a:bodyPr>
          <a:lstStyle>
            <a:lvl1pPr marL="0" indent="0" algn="l">
              <a:lnSpc>
                <a:spcPct val="125000"/>
              </a:lnSpc>
              <a:buNone/>
              <a:defRPr sz="1600" b="0" spc="0">
                <a:solidFill>
                  <a:schemeClr val="tx1"/>
                </a:solidFill>
              </a:defRPr>
            </a:lvl1pPr>
            <a:lvl5pPr marL="0" indent="0" algn="l">
              <a:lnSpc>
                <a:spcPct val="125000"/>
              </a:lnSpc>
              <a:spcBef>
                <a:spcPct val="0"/>
              </a:spcBef>
              <a:spcAft>
                <a:spcPct val="0"/>
              </a:spcAft>
              <a:buNone/>
              <a:defRPr/>
            </a:lvl5pPr>
          </a:lstStyle>
          <a:p>
            <a:pPr lvl="0"/>
            <a:r>
              <a:rPr lang="zh-CN" altLang="en-US"/>
              <a:t>单击此处添加项正文</a:t>
            </a:r>
            <a:endParaRPr lang="zh-CN" altLang="en-US"/>
          </a:p>
        </p:txBody>
      </p:sp>
      <p:sp>
        <p:nvSpPr>
          <p:cNvPr id="33" name="文本占位符 32"/>
          <p:cNvSpPr>
            <a:spLocks noGrp="1"/>
          </p:cNvSpPr>
          <p:nvPr>
            <p:ph type="body" idx="16388" hasCustomPrompt="1"/>
            <p:custDataLst>
              <p:tags r:id="rId5"/>
            </p:custDataLst>
          </p:nvPr>
        </p:nvSpPr>
        <p:spPr>
          <a:xfrm>
            <a:off x="4470400" y="2692400"/>
            <a:ext cx="3251200" cy="406400"/>
          </a:xfrm>
          <a:noFill/>
        </p:spPr>
        <p:txBody>
          <a:bodyPr lIns="0" tIns="0" rIns="0" bIns="0" anchor="t">
            <a:normAutofit/>
          </a:bodyPr>
          <a:lstStyle>
            <a:lvl1pPr marL="0" indent="0" algn="l">
              <a:lnSpc>
                <a:spcPct val="111000"/>
              </a:lnSpc>
              <a:buNone/>
              <a:defRPr sz="2400" b="0" spc="0">
                <a:solidFill>
                  <a:schemeClr val="tx1"/>
                </a:solidFill>
              </a:defRPr>
            </a:lvl1pPr>
            <a:lvl5pPr marL="0" indent="0" algn="l">
              <a:lnSpc>
                <a:spcPct val="111000"/>
              </a:lnSpc>
              <a:spcBef>
                <a:spcPct val="0"/>
              </a:spcBef>
              <a:spcAft>
                <a:spcPct val="0"/>
              </a:spcAft>
              <a:buNone/>
              <a:defRPr/>
            </a:lvl5pPr>
          </a:lstStyle>
          <a:p>
            <a:pPr lvl="0"/>
            <a:r>
              <a:rPr lang="zh-CN" altLang="en-US"/>
              <a:t>单击此处添加项标题</a:t>
            </a:r>
            <a:endParaRPr lang="zh-CN" altLang="en-US"/>
          </a:p>
        </p:txBody>
      </p:sp>
      <p:sp>
        <p:nvSpPr>
          <p:cNvPr id="34" name="文本占位符 33"/>
          <p:cNvSpPr>
            <a:spLocks noGrp="1"/>
          </p:cNvSpPr>
          <p:nvPr>
            <p:ph type="body" idx="16389" hasCustomPrompt="1"/>
            <p:custDataLst>
              <p:tags r:id="rId6"/>
            </p:custDataLst>
          </p:nvPr>
        </p:nvSpPr>
        <p:spPr>
          <a:xfrm>
            <a:off x="4470400" y="3251200"/>
            <a:ext cx="3251200" cy="1828800"/>
          </a:xfrm>
          <a:noFill/>
        </p:spPr>
        <p:txBody>
          <a:bodyPr lIns="0" tIns="0" rIns="0" bIns="0" anchor="t">
            <a:normAutofit/>
          </a:bodyPr>
          <a:lstStyle>
            <a:lvl1pPr marL="0" indent="0" algn="l">
              <a:lnSpc>
                <a:spcPct val="125000"/>
              </a:lnSpc>
              <a:buNone/>
              <a:defRPr sz="1600" b="0" spc="0">
                <a:solidFill>
                  <a:schemeClr val="tx1"/>
                </a:solidFill>
              </a:defRPr>
            </a:lvl1pPr>
            <a:lvl5pPr marL="0" indent="0" algn="l">
              <a:lnSpc>
                <a:spcPct val="125000"/>
              </a:lnSpc>
              <a:spcBef>
                <a:spcPct val="0"/>
              </a:spcBef>
              <a:spcAft>
                <a:spcPct val="0"/>
              </a:spcAft>
              <a:buNone/>
              <a:defRPr/>
            </a:lvl5pPr>
          </a:lstStyle>
          <a:p>
            <a:pPr lvl="0"/>
            <a:r>
              <a:rPr lang="zh-CN" altLang="en-US"/>
              <a:t>单击此处添加项正文</a:t>
            </a:r>
            <a:endParaRPr lang="zh-CN" altLang="en-US"/>
          </a:p>
        </p:txBody>
      </p:sp>
      <p:sp>
        <p:nvSpPr>
          <p:cNvPr id="35" name="文本占位符 34"/>
          <p:cNvSpPr>
            <a:spLocks noGrp="1"/>
          </p:cNvSpPr>
          <p:nvPr>
            <p:ph type="body" idx="16390" hasCustomPrompt="1"/>
            <p:custDataLst>
              <p:tags r:id="rId7"/>
            </p:custDataLst>
          </p:nvPr>
        </p:nvSpPr>
        <p:spPr>
          <a:xfrm>
            <a:off x="8331200" y="2692400"/>
            <a:ext cx="3251200" cy="406400"/>
          </a:xfrm>
          <a:noFill/>
        </p:spPr>
        <p:txBody>
          <a:bodyPr lIns="0" tIns="0" rIns="0" bIns="0" anchor="t">
            <a:normAutofit/>
          </a:bodyPr>
          <a:lstStyle>
            <a:lvl1pPr marL="0" indent="0" algn="l">
              <a:lnSpc>
                <a:spcPct val="111000"/>
              </a:lnSpc>
              <a:buNone/>
              <a:defRPr sz="2400" b="0" spc="0">
                <a:solidFill>
                  <a:schemeClr val="tx1"/>
                </a:solidFill>
              </a:defRPr>
            </a:lvl1pPr>
            <a:lvl5pPr marL="0" indent="0" algn="l">
              <a:lnSpc>
                <a:spcPct val="111000"/>
              </a:lnSpc>
              <a:spcBef>
                <a:spcPct val="0"/>
              </a:spcBef>
              <a:spcAft>
                <a:spcPct val="0"/>
              </a:spcAft>
              <a:buNone/>
              <a:defRPr/>
            </a:lvl5pPr>
          </a:lstStyle>
          <a:p>
            <a:pPr lvl="0"/>
            <a:r>
              <a:rPr lang="zh-CN" altLang="en-US"/>
              <a:t>单击此处添加项标题</a:t>
            </a:r>
            <a:endParaRPr lang="zh-CN" altLang="en-US"/>
          </a:p>
        </p:txBody>
      </p:sp>
      <p:sp>
        <p:nvSpPr>
          <p:cNvPr id="36" name="文本占位符 35"/>
          <p:cNvSpPr>
            <a:spLocks noGrp="1"/>
          </p:cNvSpPr>
          <p:nvPr>
            <p:ph type="body" idx="16391" hasCustomPrompt="1"/>
            <p:custDataLst>
              <p:tags r:id="rId8"/>
            </p:custDataLst>
          </p:nvPr>
        </p:nvSpPr>
        <p:spPr>
          <a:xfrm>
            <a:off x="8331200" y="3251200"/>
            <a:ext cx="3251200" cy="1828800"/>
          </a:xfrm>
          <a:noFill/>
        </p:spPr>
        <p:txBody>
          <a:bodyPr lIns="0" tIns="0" rIns="0" bIns="0" anchor="t">
            <a:normAutofit/>
          </a:bodyPr>
          <a:lstStyle>
            <a:lvl1pPr marL="0" indent="0" algn="l">
              <a:lnSpc>
                <a:spcPct val="125000"/>
              </a:lnSpc>
              <a:buNone/>
              <a:defRPr sz="1600" b="0" spc="0">
                <a:solidFill>
                  <a:schemeClr val="tx1"/>
                </a:solidFill>
              </a:defRPr>
            </a:lvl1pPr>
            <a:lvl5pPr marL="0" indent="0" algn="l">
              <a:lnSpc>
                <a:spcPct val="125000"/>
              </a:lnSpc>
              <a:spcBef>
                <a:spcPct val="0"/>
              </a:spcBef>
              <a:spcAft>
                <a:spcPct val="0"/>
              </a:spcAft>
              <a:buNone/>
              <a:defRPr/>
            </a:lvl5pPr>
          </a:lstStyle>
          <a:p>
            <a:pPr lvl="0"/>
            <a:r>
              <a:rPr lang="zh-CN" altLang="en-US"/>
              <a:t>单击此处添加项正文</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5" Type="http://schemas.openxmlformats.org/officeDocument/2006/relationships/theme" Target="../theme/theme1.xml"/><Relationship Id="rId34" Type="http://schemas.openxmlformats.org/officeDocument/2006/relationships/tags" Target="../tags/tag210.xml"/><Relationship Id="rId33" Type="http://schemas.openxmlformats.org/officeDocument/2006/relationships/tags" Target="../tags/tag209.xml"/><Relationship Id="rId32" Type="http://schemas.openxmlformats.org/officeDocument/2006/relationships/image" Target="../media/image3.png"/><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图片 6" descr="39f9365a-3d2a-11f1-98fb-c25a5b6581a8"/>
          <p:cNvPicPr>
            <a:picLocks noChangeAspect="1"/>
          </p:cNvPicPr>
          <p:nvPr userDrawn="1"/>
        </p:nvPicPr>
        <p:blipFill>
          <a:blip r:embed="rId32"/>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lt2">
              <a:alpha val="80000"/>
            </a:schemeClr>
          </a:solidFill>
          <a:ln w="12700" cap="flat" cmpd="sng" algn="ctr">
            <a:noFill/>
            <a:prstDash val="solid"/>
            <a:miter lim="800000"/>
          </a:ln>
          <a:extLst>
            <a:ext uri="{91240B29-F687-4F45-9708-019B960494DF}">
              <a14:hiddenLine xmlns:a14="http://schemas.microsoft.com/office/drawing/2010/main" w="12700">
                <a:solidFill>
                  <a:schemeClr val="accent1">
                    <a:lumMod val="75000"/>
                  </a:schemeClr>
                </a:solidFill>
                <a:prstDash val="solid"/>
                <a:miter lim="800000"/>
                <a:headEnd/>
                <a:tailEnd/>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9" name="KSO_TEMPLATE" hidden="1"/>
          <p:cNvSpPr/>
          <p:nvPr userDrawn="1">
            <p:custDataLst>
              <p:tags r:id="rId33"/>
            </p:custDataLst>
          </p:nvPr>
        </p:nvSpPr>
        <p:spPr>
          <a:xfrm>
            <a:off x="0" y="0"/>
            <a:ext cx="0" cy="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3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s>
</file>

<file path=ppt/slides/_rels/slide10.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image" Target="../media/image15.jpeg"/><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image" Target="../media/image14.jpeg"/><Relationship Id="rId2" Type="http://schemas.openxmlformats.org/officeDocument/2006/relationships/tags" Target="../tags/tag293.xml"/><Relationship Id="rId16" Type="http://schemas.openxmlformats.org/officeDocument/2006/relationships/notesSlide" Target="../notesSlides/notesSlide10.xml"/><Relationship Id="rId15" Type="http://schemas.openxmlformats.org/officeDocument/2006/relationships/slideLayout" Target="../slideLayouts/slideLayout24.xml"/><Relationship Id="rId14" Type="http://schemas.openxmlformats.org/officeDocument/2006/relationships/tags" Target="../tags/tag302.xml"/><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image" Target="../media/image16.jpeg"/><Relationship Id="rId10" Type="http://schemas.openxmlformats.org/officeDocument/2006/relationships/tags" Target="../tags/tag299.xml"/><Relationship Id="rId1" Type="http://schemas.openxmlformats.org/officeDocument/2006/relationships/tags" Target="../tags/tag292.xml"/></Relationships>
</file>

<file path=ppt/slides/_rels/slide11.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image" Target="../media/image17.jpeg"/><Relationship Id="rId2" Type="http://schemas.openxmlformats.org/officeDocument/2006/relationships/tags" Target="../tags/tag304.xml"/><Relationship Id="rId15" Type="http://schemas.openxmlformats.org/officeDocument/2006/relationships/notesSlide" Target="../notesSlides/notesSlide11.xml"/><Relationship Id="rId14" Type="http://schemas.openxmlformats.org/officeDocument/2006/relationships/slideLayout" Target="../slideLayouts/slideLayout23.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4.xml"/><Relationship Id="rId2" Type="http://schemas.openxmlformats.org/officeDocument/2006/relationships/image" Target="../media/image2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8.xml"/><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4.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4.xml"/><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s>
</file>

<file path=ppt/slides/_rels/slide19.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image" Target="../media/image27.jpeg"/><Relationship Id="rId2" Type="http://schemas.openxmlformats.org/officeDocument/2006/relationships/tags" Target="../tags/tag319.xml"/><Relationship Id="rId18" Type="http://schemas.openxmlformats.org/officeDocument/2006/relationships/notesSlide" Target="../notesSlides/notesSlide19.xml"/><Relationship Id="rId17" Type="http://schemas.openxmlformats.org/officeDocument/2006/relationships/slideLayout" Target="../slideLayouts/slideLayout27.xml"/><Relationship Id="rId16" Type="http://schemas.openxmlformats.org/officeDocument/2006/relationships/tags" Target="../tags/tag332.xml"/><Relationship Id="rId15" Type="http://schemas.openxmlformats.org/officeDocument/2006/relationships/tags" Target="../tags/tag331.xml"/><Relationship Id="rId14" Type="http://schemas.openxmlformats.org/officeDocument/2006/relationships/tags" Target="../tags/tag330.xml"/><Relationship Id="rId13" Type="http://schemas.openxmlformats.org/officeDocument/2006/relationships/tags" Target="../tags/tag329.xml"/><Relationship Id="rId12" Type="http://schemas.openxmlformats.org/officeDocument/2006/relationships/tags" Target="../tags/tag328.xml"/><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tags" Target="../tags/tag318.xml"/></Relationships>
</file>

<file path=ppt/slides/_rels/slide2.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3" Type="http://schemas.openxmlformats.org/officeDocument/2006/relationships/notesSlide" Target="../notesSlides/notesSlide2.xml"/><Relationship Id="rId22" Type="http://schemas.openxmlformats.org/officeDocument/2006/relationships/slideLayout" Target="../slideLayouts/slideLayout15.xml"/><Relationship Id="rId21" Type="http://schemas.openxmlformats.org/officeDocument/2006/relationships/tags" Target="../tags/tag236.xml"/><Relationship Id="rId20" Type="http://schemas.openxmlformats.org/officeDocument/2006/relationships/tags" Target="../tags/tag235.xml"/><Relationship Id="rId2" Type="http://schemas.openxmlformats.org/officeDocument/2006/relationships/tags" Target="../tags/tag217.xml"/><Relationship Id="rId19" Type="http://schemas.openxmlformats.org/officeDocument/2006/relationships/tags" Target="../tags/tag234.xml"/><Relationship Id="rId18" Type="http://schemas.openxmlformats.org/officeDocument/2006/relationships/tags" Target="../tags/tag233.xml"/><Relationship Id="rId17" Type="http://schemas.openxmlformats.org/officeDocument/2006/relationships/tags" Target="../tags/tag232.xml"/><Relationship Id="rId16" Type="http://schemas.openxmlformats.org/officeDocument/2006/relationships/tags" Target="../tags/tag231.xml"/><Relationship Id="rId15" Type="http://schemas.openxmlformats.org/officeDocument/2006/relationships/tags" Target="../tags/tag230.xml"/><Relationship Id="rId14" Type="http://schemas.openxmlformats.org/officeDocument/2006/relationships/tags" Target="../tags/tag229.xml"/><Relationship Id="rId13" Type="http://schemas.openxmlformats.org/officeDocument/2006/relationships/tags" Target="../tags/tag228.xml"/><Relationship Id="rId12" Type="http://schemas.openxmlformats.org/officeDocument/2006/relationships/tags" Target="../tags/tag227.xml"/><Relationship Id="rId11" Type="http://schemas.openxmlformats.org/officeDocument/2006/relationships/tags" Target="../tags/tag226.xml"/><Relationship Id="rId10" Type="http://schemas.openxmlformats.org/officeDocument/2006/relationships/tags" Target="../tags/tag225.xml"/><Relationship Id="rId1" Type="http://schemas.openxmlformats.org/officeDocument/2006/relationships/tags" Target="../tags/tag216.xml"/></Relationships>
</file>

<file path=ppt/slides/_rels/slide20.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0" Type="http://schemas.openxmlformats.org/officeDocument/2006/relationships/notesSlide" Target="../notesSlides/notesSlide20.xml"/><Relationship Id="rId2" Type="http://schemas.openxmlformats.org/officeDocument/2006/relationships/tags" Target="../tags/tag334.xml"/><Relationship Id="rId19" Type="http://schemas.openxmlformats.org/officeDocument/2006/relationships/slideLayout" Target="../slideLayouts/slideLayout28.xml"/><Relationship Id="rId18" Type="http://schemas.openxmlformats.org/officeDocument/2006/relationships/tags" Target="../tags/tag350.xml"/><Relationship Id="rId17" Type="http://schemas.openxmlformats.org/officeDocument/2006/relationships/tags" Target="../tags/tag349.xml"/><Relationship Id="rId16" Type="http://schemas.openxmlformats.org/officeDocument/2006/relationships/tags" Target="../tags/tag348.xml"/><Relationship Id="rId15" Type="http://schemas.openxmlformats.org/officeDocument/2006/relationships/tags" Target="../tags/tag347.xml"/><Relationship Id="rId14" Type="http://schemas.openxmlformats.org/officeDocument/2006/relationships/tags" Target="../tags/tag346.xml"/><Relationship Id="rId13" Type="http://schemas.openxmlformats.org/officeDocument/2006/relationships/tags" Target="../tags/tag345.xml"/><Relationship Id="rId12" Type="http://schemas.openxmlformats.org/officeDocument/2006/relationships/tags" Target="../tags/tag344.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tags" Target="../tags/tag333.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4.xml"/><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tags" Target="../tags/tag351.xml"/></Relationships>
</file>

<file path=ppt/slides/_rels/slide22.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tags" Target="../tags/tag359.xml"/><Relationship Id="rId7" Type="http://schemas.openxmlformats.org/officeDocument/2006/relationships/tags" Target="../tags/tag35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tags" Target="../tags/tag357.xml"/><Relationship Id="rId3" Type="http://schemas.openxmlformats.org/officeDocument/2006/relationships/tags" Target="../tags/tag356.xml"/><Relationship Id="rId25" Type="http://schemas.openxmlformats.org/officeDocument/2006/relationships/notesSlide" Target="../notesSlides/notesSlide22.xml"/><Relationship Id="rId24" Type="http://schemas.openxmlformats.org/officeDocument/2006/relationships/slideLayout" Target="../slideLayouts/slideLayout29.xml"/><Relationship Id="rId23" Type="http://schemas.openxmlformats.org/officeDocument/2006/relationships/tags" Target="../tags/tag370.xml"/><Relationship Id="rId22" Type="http://schemas.openxmlformats.org/officeDocument/2006/relationships/tags" Target="../tags/tag369.xml"/><Relationship Id="rId21" Type="http://schemas.openxmlformats.org/officeDocument/2006/relationships/tags" Target="../tags/tag368.xml"/><Relationship Id="rId20" Type="http://schemas.openxmlformats.org/officeDocument/2006/relationships/image" Target="../media/image33.svg"/><Relationship Id="rId2" Type="http://schemas.openxmlformats.org/officeDocument/2006/relationships/tags" Target="../tags/tag355.xml"/><Relationship Id="rId19" Type="http://schemas.openxmlformats.org/officeDocument/2006/relationships/image" Target="../media/image32.png"/><Relationship Id="rId18" Type="http://schemas.openxmlformats.org/officeDocument/2006/relationships/tags" Target="../tags/tag367.xml"/><Relationship Id="rId17" Type="http://schemas.openxmlformats.org/officeDocument/2006/relationships/tags" Target="../tags/tag366.xml"/><Relationship Id="rId16" Type="http://schemas.openxmlformats.org/officeDocument/2006/relationships/tags" Target="../tags/tag365.xml"/><Relationship Id="rId15" Type="http://schemas.openxmlformats.org/officeDocument/2006/relationships/tags" Target="../tags/tag364.xml"/><Relationship Id="rId14" Type="http://schemas.openxmlformats.org/officeDocument/2006/relationships/tags" Target="../tags/tag363.xml"/><Relationship Id="rId13" Type="http://schemas.openxmlformats.org/officeDocument/2006/relationships/image" Target="../media/image31.svg"/><Relationship Id="rId12" Type="http://schemas.openxmlformats.org/officeDocument/2006/relationships/image" Target="../media/image30.png"/><Relationship Id="rId11" Type="http://schemas.openxmlformats.org/officeDocument/2006/relationships/tags" Target="../tags/tag362.xml"/><Relationship Id="rId10" Type="http://schemas.openxmlformats.org/officeDocument/2006/relationships/tags" Target="../tags/tag361.xml"/><Relationship Id="rId1" Type="http://schemas.openxmlformats.org/officeDocument/2006/relationships/tags" Target="../tags/tag354.xml"/></Relationships>
</file>

<file path=ppt/slides/_rels/slide23.xml.rels><?xml version="1.0" encoding="UTF-8" standalone="yes"?>
<Relationships xmlns="http://schemas.openxmlformats.org/package/2006/relationships"><Relationship Id="rId9" Type="http://schemas.openxmlformats.org/officeDocument/2006/relationships/tags" Target="../tags/tag378.xml"/><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image" Target="../media/image34.jpeg"/><Relationship Id="rId16" Type="http://schemas.openxmlformats.org/officeDocument/2006/relationships/notesSlide" Target="../notesSlides/notesSlide23.xml"/><Relationship Id="rId15" Type="http://schemas.openxmlformats.org/officeDocument/2006/relationships/slideLayout" Target="../slideLayouts/slideLayout16.xml"/><Relationship Id="rId14" Type="http://schemas.openxmlformats.org/officeDocument/2006/relationships/tags" Target="../tags/tag383.xml"/><Relationship Id="rId13" Type="http://schemas.openxmlformats.org/officeDocument/2006/relationships/tags" Target="../tags/tag382.xml"/><Relationship Id="rId12" Type="http://schemas.openxmlformats.org/officeDocument/2006/relationships/tags" Target="../tags/tag381.xml"/><Relationship Id="rId11" Type="http://schemas.openxmlformats.org/officeDocument/2006/relationships/tags" Target="../tags/tag380.xml"/><Relationship Id="rId10" Type="http://schemas.openxmlformats.org/officeDocument/2006/relationships/tags" Target="../tags/tag379.xml"/><Relationship Id="rId1" Type="http://schemas.openxmlformats.org/officeDocument/2006/relationships/tags" Target="../tags/tag371.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4.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31.xml"/><Relationship Id="rId7" Type="http://schemas.openxmlformats.org/officeDocument/2006/relationships/tags" Target="../tags/tag38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tags" Target="../tags/tag387.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1.xml"/><Relationship Id="rId2" Type="http://schemas.openxmlformats.org/officeDocument/2006/relationships/tags" Target="../tags/tag390.xml"/><Relationship Id="rId1" Type="http://schemas.openxmlformats.org/officeDocument/2006/relationships/tags" Target="../tags/tag389.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4.xml"/><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s>
</file>

<file path=ppt/slides/_rels/slide4.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image" Target="../media/image6.svg"/><Relationship Id="rId7" Type="http://schemas.openxmlformats.org/officeDocument/2006/relationships/image" Target="../media/image5.png"/><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1" Type="http://schemas.openxmlformats.org/officeDocument/2006/relationships/notesSlide" Target="../notesSlides/notesSlide4.xml"/><Relationship Id="rId20" Type="http://schemas.openxmlformats.org/officeDocument/2006/relationships/slideLayout" Target="../slideLayouts/slideLayout16.xml"/><Relationship Id="rId2" Type="http://schemas.openxmlformats.org/officeDocument/2006/relationships/image" Target="../media/image4.jpeg"/><Relationship Id="rId19" Type="http://schemas.openxmlformats.org/officeDocument/2006/relationships/tags" Target="../tags/tag253.xml"/><Relationship Id="rId18" Type="http://schemas.openxmlformats.org/officeDocument/2006/relationships/tags" Target="../tags/tag252.xml"/><Relationship Id="rId17" Type="http://schemas.openxmlformats.org/officeDocument/2006/relationships/tags" Target="../tags/tag251.xml"/><Relationship Id="rId16" Type="http://schemas.openxmlformats.org/officeDocument/2006/relationships/tags" Target="../tags/tag250.xml"/><Relationship Id="rId15" Type="http://schemas.openxmlformats.org/officeDocument/2006/relationships/image" Target="../media/image8.svg"/><Relationship Id="rId14" Type="http://schemas.openxmlformats.org/officeDocument/2006/relationships/image" Target="../media/image7.png"/><Relationship Id="rId13" Type="http://schemas.openxmlformats.org/officeDocument/2006/relationships/tags" Target="../tags/tag249.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tags" Target="../tags/tag240.xml"/></Relationships>
</file>

<file path=ppt/slides/_rels/slide5.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image" Target="../media/image10.jpeg"/><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image" Target="../media/image9.png"/><Relationship Id="rId2" Type="http://schemas.openxmlformats.org/officeDocument/2006/relationships/tags" Target="../tags/tag255.xml"/><Relationship Id="rId12" Type="http://schemas.openxmlformats.org/officeDocument/2006/relationships/notesSlide" Target="../notesSlides/notesSlide5.xml"/><Relationship Id="rId11" Type="http://schemas.openxmlformats.org/officeDocument/2006/relationships/slideLayout" Target="../slideLayouts/slideLayout18.xml"/><Relationship Id="rId10" Type="http://schemas.openxmlformats.org/officeDocument/2006/relationships/tags" Target="../tags/tag261.xml"/><Relationship Id="rId1" Type="http://schemas.openxmlformats.org/officeDocument/2006/relationships/tags" Target="../tags/tag254.xml"/></Relationships>
</file>

<file path=ppt/slides/_rels/slide6.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image" Target="../media/image11.jpeg"/><Relationship Id="rId13" Type="http://schemas.openxmlformats.org/officeDocument/2006/relationships/notesSlide" Target="../notesSlides/notesSlide6.xml"/><Relationship Id="rId12" Type="http://schemas.openxmlformats.org/officeDocument/2006/relationships/slideLayout" Target="../slideLayouts/slideLayout19.xml"/><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tags" Target="../tags/tag26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4.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281.xml"/><Relationship Id="rId7" Type="http://schemas.openxmlformats.org/officeDocument/2006/relationships/tags" Target="../tags/tag280.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image" Target="../media/image12.jpeg"/><Relationship Id="rId2" Type="http://schemas.openxmlformats.org/officeDocument/2006/relationships/tags" Target="../tags/tag276.xml"/><Relationship Id="rId10" Type="http://schemas.openxmlformats.org/officeDocument/2006/relationships/notesSlide" Target="../notesSlides/notesSlide8.xml"/><Relationship Id="rId1" Type="http://schemas.openxmlformats.org/officeDocument/2006/relationships/tags" Target="../tags/tag275.xml"/></Relationships>
</file>

<file path=ppt/slides/_rels/slide9.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image" Target="../media/image13.jpeg"/><Relationship Id="rId13" Type="http://schemas.openxmlformats.org/officeDocument/2006/relationships/notesSlide" Target="../notesSlides/notesSlide9.xml"/><Relationship Id="rId12" Type="http://schemas.openxmlformats.org/officeDocument/2006/relationships/slideLayout" Target="../slideLayouts/slideLayout22.xml"/><Relationship Id="rId11" Type="http://schemas.openxmlformats.org/officeDocument/2006/relationships/tags" Target="../tags/tag291.xml"/><Relationship Id="rId10" Type="http://schemas.openxmlformats.org/officeDocument/2006/relationships/tags" Target="../tags/tag290.xml"/><Relationship Id="rId1" Type="http://schemas.openxmlformats.org/officeDocument/2006/relationships/tags" Target="../tags/tag2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10"/>
            <p:custDataLst>
              <p:tags r:id="rId1"/>
            </p:custDataLst>
          </p:nvPr>
        </p:nvSpPr>
        <p:spPr/>
        <p:txBody>
          <a:bodyPr/>
          <a:p>
            <a:r>
              <a:rPr lang="zh-CN" altLang="en-US"/>
              <a:t>智蔓</a:t>
            </a:r>
            <a:r>
              <a:rPr lang="en-US" altLang="zh-CN"/>
              <a:t>(SmartVine):</a:t>
            </a:r>
            <a:endParaRPr lang="en-US" altLang="zh-CN"/>
          </a:p>
        </p:txBody>
      </p:sp>
      <p:sp>
        <p:nvSpPr>
          <p:cNvPr id="3" name="文本占位符 2"/>
          <p:cNvSpPr>
            <a:spLocks noGrp="1"/>
          </p:cNvSpPr>
          <p:nvPr>
            <p:ph type="body" idx="11"/>
            <p:custDataLst>
              <p:tags r:id="rId2"/>
            </p:custDataLst>
          </p:nvPr>
        </p:nvSpPr>
        <p:spPr/>
        <p:txBody>
          <a:bodyPr>
            <a:normAutofit fontScale="90000"/>
          </a:bodyPr>
          <a:p>
            <a:r>
              <a:rPr lang="zh-CN" altLang="en-US"/>
              <a:t>汇报人: </a:t>
            </a:r>
            <a:r>
              <a:rPr lang="zh-CN" altLang="en-US"/>
              <a:t>孟祥威</a:t>
            </a:r>
            <a:endParaRPr lang="zh-CN" altLang="en-US"/>
          </a:p>
        </p:txBody>
      </p:sp>
      <p:sp>
        <p:nvSpPr>
          <p:cNvPr id="4" name="文本占位符 3"/>
          <p:cNvSpPr>
            <a:spLocks noGrp="1"/>
          </p:cNvSpPr>
          <p:nvPr>
            <p:ph type="body" idx="12"/>
            <p:custDataLst>
              <p:tags r:id="rId3"/>
            </p:custDataLst>
          </p:nvPr>
        </p:nvSpPr>
        <p:spPr>
          <a:xfrm>
            <a:off x="939800" y="4702175"/>
            <a:ext cx="1103630" cy="292100"/>
          </a:xfrm>
        </p:spPr>
        <p:txBody>
          <a:bodyPr/>
          <a:p>
            <a:r>
              <a:rPr lang="en-US" altLang="en-US"/>
              <a:t>2026.05.23</a:t>
            </a:r>
            <a:endParaRPr lang="en-US" altLang="en-US"/>
          </a:p>
        </p:txBody>
      </p:sp>
      <p:sp>
        <p:nvSpPr>
          <p:cNvPr id="5" name="文本占位符 4"/>
          <p:cNvSpPr>
            <a:spLocks noGrp="1"/>
          </p:cNvSpPr>
          <p:nvPr>
            <p:ph type="body" idx="13"/>
            <p:custDataLst>
              <p:tags r:id="rId4"/>
            </p:custDataLst>
          </p:nvPr>
        </p:nvSpPr>
        <p:spPr/>
        <p:txBody>
          <a:bodyPr/>
          <a:p>
            <a:r>
              <a:rPr lang="zh-CN" altLang="en-US"/>
              <a:t>基于</a:t>
            </a:r>
            <a:r>
              <a:rPr lang="en-US" altLang="zh-CN"/>
              <a:t>ReAct</a:t>
            </a:r>
            <a:r>
              <a:rPr lang="zh-CN" altLang="en-US"/>
              <a:t>推理大模型与联邦</a:t>
            </a:r>
            <a:r>
              <a:rPr lang="en-US" altLang="zh-CN"/>
              <a:t>
</a:t>
            </a:r>
            <a:r>
              <a:rPr lang="zh-CN" altLang="en-US"/>
              <a:t>学习的葡萄智能协同决策系统</a:t>
            </a:r>
            <a:endParaRPr lang="zh-CN" altLang="en-US"/>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l">
              <a:lnSpc>
                <a:spcPct val="111000"/>
              </a:lnSpc>
            </a:pPr>
            <a:r>
              <a:rPr lang="zh-CN" altLang="en-US"/>
              <a:t>双引擎AI大模型与边缘协同算法</a:t>
            </a:r>
            <a:endParaRPr lang="zh-CN" altLang="en-US"/>
          </a:p>
        </p:txBody>
      </p:sp>
      <p:pic>
        <p:nvPicPr>
          <p:cNvPr id="3" name="图片占位符 2" descr="5b725e9c-3d2a-11f1-8fab-12c8819b95ee"/>
          <p:cNvPicPr>
            <a:picLocks noGrp="1" noChangeAspect="1"/>
          </p:cNvPicPr>
          <p:nvPr>
            <p:ph type="pic" idx="16392"/>
            <p:custDataLst>
              <p:tags r:id="rId2"/>
            </p:custDataLst>
          </p:nvPr>
        </p:nvPicPr>
        <p:blipFill>
          <a:blip r:embed="rId3"/>
          <a:srcRect/>
          <a:stretch>
            <a:fillRect/>
          </a:stretch>
        </p:blipFill>
        <p:spPr>
          <a:xfrm>
            <a:off x="609600" y="16002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p:spPr>
      </p:pic>
      <p:sp>
        <p:nvSpPr>
          <p:cNvPr id="4" name="文本占位符 3"/>
          <p:cNvSpPr>
            <a:spLocks noGrp="1"/>
          </p:cNvSpPr>
          <p:nvPr>
            <p:ph type="body" idx="16386"/>
            <p:custDataLst>
              <p:tags r:id="rId4"/>
            </p:custDataLst>
          </p:nvPr>
        </p:nvSpPr>
        <p:spPr/>
        <p:txBody>
          <a:bodyPr>
            <a:normAutofit/>
          </a:bodyPr>
          <a:lstStyle/>
          <a:p>
            <a:pPr algn="l">
              <a:lnSpc>
                <a:spcPct val="111000"/>
              </a:lnSpc>
            </a:pPr>
            <a:r>
              <a:rPr lang="zh-CN" altLang="en-US"/>
              <a:t>Moonshot Kimi：强大对话推理引擎</a:t>
            </a:r>
            <a:endParaRPr lang="zh-CN" altLang="en-US"/>
          </a:p>
        </p:txBody>
      </p:sp>
      <p:sp>
        <p:nvSpPr>
          <p:cNvPr id="5" name="文本占位符 4"/>
          <p:cNvSpPr>
            <a:spLocks noGrp="1"/>
          </p:cNvSpPr>
          <p:nvPr>
            <p:ph type="body" idx="16387"/>
            <p:custDataLst>
              <p:tags r:id="rId5"/>
            </p:custDataLst>
          </p:nvPr>
        </p:nvSpPr>
        <p:spPr/>
        <p:txBody>
          <a:bodyPr>
            <a:normAutofit/>
          </a:bodyPr>
          <a:lstStyle/>
          <a:p>
            <a:pPr algn="l">
              <a:lnSpc>
                <a:spcPct val="125000"/>
              </a:lnSpc>
            </a:pPr>
            <a:r>
              <a:rPr lang="zh-CN" altLang="en-US"/>
              <a:t>融合</a:t>
            </a:r>
            <a:r>
              <a:rPr lang="zh-CN" altLang="en-US">
                <a:solidFill>
                  <a:srgbClr val="FF0000"/>
                </a:solidFill>
              </a:rPr>
              <a:t>Moonshot Kimi</a:t>
            </a:r>
            <a:r>
              <a:rPr lang="zh-CN" altLang="en-US"/>
              <a:t>的对话推理能力，为系统提供高效的逻辑分析与决策支持，实现自然语言交互与指令生成。</a:t>
            </a:r>
            <a:endParaRPr lang="zh-CN" altLang="en-US"/>
          </a:p>
        </p:txBody>
      </p:sp>
      <p:pic>
        <p:nvPicPr>
          <p:cNvPr id="6" name="图片占位符 5" descr="5b7260b4-3d2a-11f1-8fab-12c8819b95ee"/>
          <p:cNvPicPr>
            <a:picLocks noGrp="1" noChangeAspect="1"/>
          </p:cNvPicPr>
          <p:nvPr>
            <p:ph type="pic" idx="16393"/>
            <p:custDataLst>
              <p:tags r:id="rId6"/>
            </p:custDataLst>
          </p:nvPr>
        </p:nvPicPr>
        <p:blipFill>
          <a:blip r:embed="rId7"/>
          <a:srcRect/>
          <a:stretch>
            <a:fillRect/>
          </a:stretch>
        </p:blipFill>
        <p:spPr>
          <a:xfrm>
            <a:off x="609600" y="32766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p:spPr>
      </p:pic>
      <p:sp>
        <p:nvSpPr>
          <p:cNvPr id="7" name="文本占位符 6"/>
          <p:cNvSpPr>
            <a:spLocks noGrp="1"/>
          </p:cNvSpPr>
          <p:nvPr>
            <p:ph type="body" idx="16388"/>
            <p:custDataLst>
              <p:tags r:id="rId8"/>
            </p:custDataLst>
          </p:nvPr>
        </p:nvSpPr>
        <p:spPr/>
        <p:txBody>
          <a:bodyPr>
            <a:normAutofit/>
          </a:bodyPr>
          <a:lstStyle/>
          <a:p>
            <a:pPr algn="l">
              <a:lnSpc>
                <a:spcPct val="111000"/>
              </a:lnSpc>
            </a:pPr>
            <a:r>
              <a:rPr lang="zh-CN" altLang="en-US"/>
              <a:t>智谱GLM-4V：多模态视觉分析能力</a:t>
            </a:r>
            <a:endParaRPr lang="zh-CN" altLang="en-US"/>
          </a:p>
        </p:txBody>
      </p:sp>
      <p:sp>
        <p:nvSpPr>
          <p:cNvPr id="8" name="文本占位符 7"/>
          <p:cNvSpPr>
            <a:spLocks noGrp="1"/>
          </p:cNvSpPr>
          <p:nvPr>
            <p:ph type="body" idx="16389"/>
            <p:custDataLst>
              <p:tags r:id="rId9"/>
            </p:custDataLst>
          </p:nvPr>
        </p:nvSpPr>
        <p:spPr/>
        <p:txBody>
          <a:bodyPr>
            <a:normAutofit/>
          </a:bodyPr>
          <a:lstStyle/>
          <a:p>
            <a:pPr algn="l">
              <a:lnSpc>
                <a:spcPct val="125000"/>
              </a:lnSpc>
            </a:pPr>
            <a:r>
              <a:rPr lang="zh-CN" altLang="en-US"/>
              <a:t>集成智谱</a:t>
            </a:r>
            <a:r>
              <a:rPr lang="zh-CN" altLang="en-US">
                <a:solidFill>
                  <a:srgbClr val="FF0000"/>
                </a:solidFill>
              </a:rPr>
              <a:t>GLM-4V多模态视觉大模型</a:t>
            </a:r>
            <a:r>
              <a:rPr lang="zh-CN" altLang="en-US"/>
              <a:t>，深度解析图像中的颜色、形状、纹理等细节，支撑精准病害诊断与成熟度评估。</a:t>
            </a:r>
            <a:endParaRPr lang="zh-CN" altLang="en-US"/>
          </a:p>
        </p:txBody>
      </p:sp>
      <p:pic>
        <p:nvPicPr>
          <p:cNvPr id="9" name="图片占位符 8" descr="5b7260bf-3d2a-11f1-8fab-12c8819b95ee"/>
          <p:cNvPicPr>
            <a:picLocks noGrp="1" noChangeAspect="1"/>
          </p:cNvPicPr>
          <p:nvPr>
            <p:ph type="pic" idx="16394"/>
            <p:custDataLst>
              <p:tags r:id="rId10"/>
            </p:custDataLst>
          </p:nvPr>
        </p:nvPicPr>
        <p:blipFill>
          <a:blip r:embed="rId11"/>
          <a:srcRect/>
          <a:stretch>
            <a:fillRect/>
          </a:stretch>
        </p:blipFill>
        <p:spPr>
          <a:xfrm>
            <a:off x="609600" y="49530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p:spPr>
      </p:pic>
      <p:sp>
        <p:nvSpPr>
          <p:cNvPr id="10" name="文本占位符 9"/>
          <p:cNvSpPr>
            <a:spLocks noGrp="1"/>
          </p:cNvSpPr>
          <p:nvPr>
            <p:ph type="body" idx="16390"/>
            <p:custDataLst>
              <p:tags r:id="rId12"/>
            </p:custDataLst>
          </p:nvPr>
        </p:nvSpPr>
        <p:spPr/>
        <p:txBody>
          <a:bodyPr>
            <a:normAutofit/>
          </a:bodyPr>
          <a:lstStyle/>
          <a:p>
            <a:pPr algn="l">
              <a:lnSpc>
                <a:spcPct val="111000"/>
              </a:lnSpc>
            </a:pPr>
            <a:r>
              <a:rPr lang="zh-CN" altLang="en-US"/>
              <a:t>个性化</a:t>
            </a:r>
            <a:r>
              <a:rPr lang="zh-CN" altLang="en-US"/>
              <a:t>联邦算法：边缘节点持续进化</a:t>
            </a:r>
            <a:endParaRPr lang="zh-CN" altLang="en-US"/>
          </a:p>
        </p:txBody>
      </p:sp>
      <p:sp>
        <p:nvSpPr>
          <p:cNvPr id="11" name="文本占位符 10"/>
          <p:cNvSpPr>
            <a:spLocks noGrp="1"/>
          </p:cNvSpPr>
          <p:nvPr>
            <p:ph type="body" idx="16391"/>
            <p:custDataLst>
              <p:tags r:id="rId13"/>
            </p:custDataLst>
          </p:nvPr>
        </p:nvSpPr>
        <p:spPr/>
        <p:txBody>
          <a:bodyPr>
            <a:normAutofit lnSpcReduction="10000"/>
          </a:bodyPr>
          <a:lstStyle/>
          <a:p>
            <a:pPr algn="l">
              <a:lnSpc>
                <a:spcPct val="125000"/>
              </a:lnSpc>
            </a:pPr>
            <a:r>
              <a:rPr lang="zh-CN" altLang="en-US"/>
              <a:t>部署</a:t>
            </a:r>
            <a:r>
              <a:rPr lang="zh-CN" altLang="en-US">
                <a:solidFill>
                  <a:srgbClr val="FF0000"/>
                </a:solidFill>
              </a:rPr>
              <a:t>个性化联邦算法模块</a:t>
            </a:r>
            <a:r>
              <a:rPr lang="zh-CN" altLang="en-US"/>
              <a:t>，支持边缘节点在线连续学习与参数聚合，实现全局经验共享与本地精准优化，解决了数据孤岛</a:t>
            </a:r>
            <a:r>
              <a:rPr lang="zh-CN" altLang="en-US"/>
              <a:t>问题。</a:t>
            </a:r>
            <a:endParaRPr lang="zh-CN" altLang="en-US"/>
          </a:p>
        </p:txBody>
      </p:sp>
    </p:spTree>
    <p:custDataLst>
      <p:tags r:id="rId1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l">
              <a:lnSpc>
                <a:spcPct val="111000"/>
              </a:lnSpc>
            </a:pPr>
            <a:r>
              <a:rPr lang="zh-CN" altLang="en-US"/>
              <a:t>轻量级前端与高效视觉引擎</a:t>
            </a:r>
            <a:endParaRPr lang="zh-CN" altLang="en-US"/>
          </a:p>
        </p:txBody>
      </p:sp>
      <p:pic>
        <p:nvPicPr>
          <p:cNvPr id="3" name="内容占位符 2" descr="4cf5b900-3d2a-11f1-98fb-c25a5b6581a8"/>
          <p:cNvPicPr>
            <a:picLocks noGrp="1" noChangeAspect="1"/>
          </p:cNvPicPr>
          <p:nvPr>
            <p:ph idx="16392"/>
            <p:custDataLst>
              <p:tags r:id="rId2"/>
            </p:custDataLst>
          </p:nvPr>
        </p:nvPicPr>
        <p:blipFill>
          <a:blip r:embed="rId3"/>
          <a:srcRect t="77" b="77"/>
          <a:stretch>
            <a:fillRect/>
          </a:stretch>
        </p:blipFill>
        <p:spPr>
          <a:xfrm>
            <a:off x="7543800" y="609600"/>
            <a:ext cx="4038600" cy="5638800"/>
          </a:xfrm>
          <a:custGeom>
            <a:avLst/>
            <a:gdLst>
              <a:gd name="connisteX0" fmla="*/ 0 w 4038600"/>
              <a:gd name="connsiteY0" fmla="*/ 0 h 5638800"/>
              <a:gd name="connisteX1" fmla="*/ 4038600 w 4038600"/>
              <a:gd name="connsiteY1" fmla="*/ 0 h 5638800"/>
              <a:gd name="connisteX2" fmla="*/ 4038600 w 4038600"/>
              <a:gd name="connsiteY2" fmla="*/ 5638800 h 5638800"/>
              <a:gd name="connisteX3" fmla="*/ 0 w 4038600"/>
              <a:gd name="connsiteY3" fmla="*/ 5638800 h 5638800"/>
              <a:gd name="connisteX4" fmla="*/ 0 w 4038600"/>
              <a:gd name="connsiteY4" fmla="*/ 0 h 5638800"/>
            </a:gdLst>
            <a:ahLst/>
            <a:cxnLst>
              <a:cxn ang="0">
                <a:pos x="connisteX0" y="connsiteY0"/>
              </a:cxn>
              <a:cxn ang="0">
                <a:pos x="connisteX1" y="connsiteY1"/>
              </a:cxn>
              <a:cxn ang="0">
                <a:pos x="connisteX2" y="connsiteY2"/>
              </a:cxn>
              <a:cxn ang="0">
                <a:pos x="connisteX3" y="connsiteY3"/>
              </a:cxn>
              <a:cxn ang="0">
                <a:pos x="connisteX4" y="connsiteY4"/>
              </a:cxn>
            </a:cxnLst>
            <a:rect l="0" t="0" r="0" b="0"/>
            <a:pathLst>
              <a:path w="4038600" h="5638800">
                <a:moveTo>
                  <a:pt x="0" y="0"/>
                </a:moveTo>
                <a:lnTo>
                  <a:pt x="4038600" y="0"/>
                </a:lnTo>
                <a:lnTo>
                  <a:pt x="4038600" y="5638800"/>
                </a:lnTo>
                <a:lnTo>
                  <a:pt x="0" y="5638800"/>
                </a:lnTo>
                <a:lnTo>
                  <a:pt x="0" y="0"/>
                </a:lnTo>
                <a:close/>
              </a:path>
            </a:pathLst>
          </a:custGeom>
        </p:spPr>
      </p:pic>
      <p:sp>
        <p:nvSpPr>
          <p:cNvPr id="4" name="装饰  1"/>
          <p:cNvSpPr>
            <a:spLocks noGrp="1"/>
          </p:cNvSpPr>
          <p:nvPr>
            <p:ph type="body" idx="16393"/>
            <p:custDataLst>
              <p:tags r:id="rId4"/>
            </p:custDataLst>
          </p:nvPr>
        </p:nvSpPr>
        <p:spPr/>
        <p:txBody>
          <a:bodyPr/>
          <a:lstStyle/>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lstStyle/>
          <a:p>
            <a:pPr algn="l">
              <a:lnSpc>
                <a:spcPct val="111000"/>
              </a:lnSpc>
            </a:pPr>
            <a:r>
              <a:rPr lang="zh-CN" altLang="en-US">
                <a:solidFill>
                  <a:srgbClr val="FF0000"/>
                </a:solidFill>
              </a:rPr>
              <a:t>微信原生小程序</a:t>
            </a:r>
            <a:r>
              <a:rPr lang="zh-CN" altLang="en-US"/>
              <a:t>：零门槛便捷接入</a:t>
            </a:r>
            <a:endParaRPr lang="zh-CN" altLang="en-US"/>
          </a:p>
        </p:txBody>
      </p:sp>
      <p:sp>
        <p:nvSpPr>
          <p:cNvPr id="6" name="文本占位符 5"/>
          <p:cNvSpPr>
            <a:spLocks noGrp="1"/>
          </p:cNvSpPr>
          <p:nvPr>
            <p:ph type="body" idx="16387"/>
            <p:custDataLst>
              <p:tags r:id="rId6"/>
            </p:custDataLst>
          </p:nvPr>
        </p:nvSpPr>
        <p:spPr/>
        <p:txBody>
          <a:bodyPr>
            <a:normAutofit/>
          </a:bodyPr>
          <a:lstStyle/>
          <a:p>
            <a:pPr algn="l">
              <a:lnSpc>
                <a:spcPct val="125000"/>
              </a:lnSpc>
            </a:pPr>
            <a:r>
              <a:rPr lang="zh-CN" altLang="en-US"/>
              <a:t>农户无需安装额外应用，通过微信扫码即可使用，极大降低使用门槛，具备天然裂变与社交传播属性。</a:t>
            </a:r>
            <a:endParaRPr lang="zh-CN" altLang="en-US"/>
          </a:p>
        </p:txBody>
      </p:sp>
      <p:sp>
        <p:nvSpPr>
          <p:cNvPr id="7" name="装饰  4"/>
          <p:cNvSpPr>
            <a:spLocks noGrp="1"/>
          </p:cNvSpPr>
          <p:nvPr>
            <p:ph type="body" idx="16394"/>
            <p:custDataLst>
              <p:tags r:id="rId7"/>
            </p:custDataLst>
          </p:nvPr>
        </p:nvSpPr>
        <p:spPr/>
        <p:txBody>
          <a:bodyPr/>
          <a:lstStyle/>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a:bodyPr>
          <a:lstStyle/>
          <a:p>
            <a:pPr algn="l">
              <a:lnSpc>
                <a:spcPct val="111000"/>
              </a:lnSpc>
            </a:pPr>
            <a:r>
              <a:rPr lang="zh-CN" altLang="en-US">
                <a:solidFill>
                  <a:srgbClr val="FF0000"/>
                </a:solidFill>
              </a:rPr>
              <a:t>Django Web</a:t>
            </a:r>
            <a:r>
              <a:rPr lang="zh-CN" altLang="en-US"/>
              <a:t>控制台：多端协同管理</a:t>
            </a:r>
            <a:endParaRPr lang="zh-CN" altLang="en-US"/>
          </a:p>
        </p:txBody>
      </p:sp>
      <p:sp>
        <p:nvSpPr>
          <p:cNvPr id="9" name="文本占位符 8"/>
          <p:cNvSpPr>
            <a:spLocks noGrp="1"/>
          </p:cNvSpPr>
          <p:nvPr>
            <p:ph type="body" idx="16389"/>
            <p:custDataLst>
              <p:tags r:id="rId9"/>
            </p:custDataLst>
          </p:nvPr>
        </p:nvSpPr>
        <p:spPr/>
        <p:txBody>
          <a:bodyPr>
            <a:normAutofit/>
          </a:bodyPr>
          <a:lstStyle/>
          <a:p>
            <a:pPr algn="l">
              <a:lnSpc>
                <a:spcPct val="125000"/>
              </a:lnSpc>
            </a:pPr>
            <a:r>
              <a:rPr lang="zh-CN" altLang="en-US"/>
              <a:t>提供Web端管理界面，支持多终端覆盖，满足农场管理者对数据监控、系统配置等复杂操作需求。</a:t>
            </a:r>
            <a:endParaRPr lang="zh-CN" altLang="en-US"/>
          </a:p>
        </p:txBody>
      </p:sp>
      <p:sp>
        <p:nvSpPr>
          <p:cNvPr id="10" name="装饰  7"/>
          <p:cNvSpPr>
            <a:spLocks noGrp="1"/>
          </p:cNvSpPr>
          <p:nvPr>
            <p:ph type="body" idx="16395"/>
            <p:custDataLst>
              <p:tags r:id="rId10"/>
            </p:custDataLst>
          </p:nvPr>
        </p:nvSpPr>
        <p:spPr/>
        <p:txBody>
          <a:bodyPr/>
          <a:lstStyle/>
          <a:p>
            <a:r>
              <a:rPr lang="zh-CN" altLang="en-US"/>
              <a:t> </a:t>
            </a:r>
            <a:endParaRPr lang="zh-CN" altLang="en-US"/>
          </a:p>
        </p:txBody>
      </p:sp>
      <p:sp>
        <p:nvSpPr>
          <p:cNvPr id="11" name="文本占位符 10"/>
          <p:cNvSpPr>
            <a:spLocks noGrp="1"/>
          </p:cNvSpPr>
          <p:nvPr>
            <p:ph type="body" idx="16390"/>
            <p:custDataLst>
              <p:tags r:id="rId11"/>
            </p:custDataLst>
          </p:nvPr>
        </p:nvSpPr>
        <p:spPr/>
        <p:txBody>
          <a:bodyPr>
            <a:normAutofit/>
          </a:bodyPr>
          <a:lstStyle/>
          <a:p>
            <a:pPr algn="l">
              <a:lnSpc>
                <a:spcPct val="111000"/>
              </a:lnSpc>
            </a:pPr>
            <a:r>
              <a:rPr lang="zh-CN" altLang="en-US"/>
              <a:t>深度</a:t>
            </a:r>
            <a:r>
              <a:rPr lang="zh-CN" altLang="en-US">
                <a:solidFill>
                  <a:srgbClr val="FF0000"/>
                </a:solidFill>
              </a:rPr>
              <a:t>优化YOLO架构</a:t>
            </a:r>
            <a:r>
              <a:rPr lang="zh-CN" altLang="en-US"/>
              <a:t>：边缘端实时检测</a:t>
            </a:r>
            <a:endParaRPr lang="zh-CN" altLang="en-US"/>
          </a:p>
        </p:txBody>
      </p:sp>
      <p:sp>
        <p:nvSpPr>
          <p:cNvPr id="12" name="文本占位符 11"/>
          <p:cNvSpPr>
            <a:spLocks noGrp="1"/>
          </p:cNvSpPr>
          <p:nvPr>
            <p:ph type="body" idx="16391"/>
            <p:custDataLst>
              <p:tags r:id="rId12"/>
            </p:custDataLst>
          </p:nvPr>
        </p:nvSpPr>
        <p:spPr/>
        <p:txBody>
          <a:bodyPr>
            <a:normAutofit/>
          </a:bodyPr>
          <a:lstStyle/>
          <a:p>
            <a:pPr algn="l">
              <a:lnSpc>
                <a:spcPct val="125000"/>
              </a:lnSpc>
            </a:pPr>
            <a:r>
              <a:rPr lang="zh-CN" altLang="en-US"/>
              <a:t>基于YOLOv8/v11架构深度优化，可在Jetson Nano等边缘设备上实现毫秒级目标实时检测，保障田间实时分析能力。</a:t>
            </a:r>
            <a:endParaRPr lang="zh-CN" altLang="en-US"/>
          </a:p>
        </p:txBody>
      </p:sp>
    </p:spTree>
    <p:custDataLst>
      <p:tags r:id="rId1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文本框 1"/>
          <p:cNvSpPr txBox="1"/>
          <p:nvPr/>
        </p:nvSpPr>
        <p:spPr>
          <a:xfrm>
            <a:off x="393700" y="533400"/>
            <a:ext cx="4381500" cy="646331"/>
          </a:xfrm>
          <a:prstGeom prst="rect">
            <a:avLst/>
          </a:prstGeom>
          <a:noFill/>
        </p:spPr>
        <p:txBody>
          <a:bodyPr wrap="square" rtlCol="0">
            <a:spAutoFit/>
          </a:bodyPr>
          <a:lstStyle/>
          <a:p>
            <a:r>
              <a:rPr lang="zh-CN" altLang="en-US" sz="3600" dirty="0">
                <a:latin typeface="+mj-lt"/>
                <a:ea typeface="+mj-ea"/>
                <a:cs typeface="+mj-cs"/>
              </a:rPr>
              <a:t>系统闭环</a:t>
            </a:r>
            <a:endParaRPr lang="zh-CN" altLang="en-US" sz="3600" dirty="0">
              <a:latin typeface="+mj-lt"/>
              <a:ea typeface="+mj-ea"/>
              <a:cs typeface="+mj-cs"/>
            </a:endParaRPr>
          </a:p>
        </p:txBody>
      </p:sp>
      <p:pic>
        <p:nvPicPr>
          <p:cNvPr id="12" name="图片 11"/>
          <p:cNvPicPr>
            <a:picLocks noChangeAspect="1"/>
          </p:cNvPicPr>
          <p:nvPr/>
        </p:nvPicPr>
        <p:blipFill>
          <a:blip r:embed="rId1"/>
          <a:stretch>
            <a:fillRect/>
          </a:stretch>
        </p:blipFill>
        <p:spPr>
          <a:xfrm>
            <a:off x="4257877" y="0"/>
            <a:ext cx="7934227"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
        <p:nvSpPr>
          <p:cNvPr id="15" name="文本框 14"/>
          <p:cNvSpPr txBox="1"/>
          <p:nvPr/>
        </p:nvSpPr>
        <p:spPr>
          <a:xfrm>
            <a:off x="2000909" y="1798686"/>
            <a:ext cx="615553" cy="3723587"/>
          </a:xfrm>
          <a:prstGeom prst="rect">
            <a:avLst/>
          </a:prstGeom>
          <a:noFill/>
        </p:spPr>
        <p:txBody>
          <a:bodyPr vert="eaVert" wrap="square" rtlCol="0">
            <a:spAutoFit/>
          </a:bodyPr>
          <a:lstStyle/>
          <a:p>
            <a:r>
              <a:rPr lang="zh-CN" altLang="en-US" sz="2800" dirty="0"/>
              <a:t>农业智能协同决策系统</a:t>
            </a:r>
            <a:endParaRPr lang="zh-CN" alt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nvPr>
        </p:nvSpPr>
        <p:spPr>
          <a:xfrm>
            <a:off x="0" y="381000"/>
            <a:ext cx="5848350" cy="685800"/>
          </a:xfrm>
        </p:spPr>
        <p:txBody>
          <a:bodyPr/>
          <a:lstStyle/>
          <a:p>
            <a:pPr algn="l">
              <a:lnSpc>
                <a:spcPct val="111000"/>
              </a:lnSpc>
            </a:pPr>
            <a:r>
              <a:rPr lang="zh-CN" altLang="en-US" sz="3600" dirty="0"/>
              <a:t>智能病虫害检测（</a:t>
            </a:r>
            <a:r>
              <a:rPr lang="en-US" altLang="zh-CN" sz="3600" dirty="0"/>
              <a:t>YOLO</a:t>
            </a:r>
            <a:r>
              <a:rPr lang="zh-CN" altLang="en-US" sz="3600" dirty="0"/>
              <a:t>模型）</a:t>
            </a:r>
            <a:endParaRPr lang="zh-CN" altLang="en-US" sz="3600" dirty="0"/>
          </a:p>
        </p:txBody>
      </p:sp>
      <p:pic>
        <p:nvPicPr>
          <p:cNvPr id="7" name="图片 6"/>
          <p:cNvPicPr>
            <a:picLocks noChangeAspect="1"/>
          </p:cNvPicPr>
          <p:nvPr/>
        </p:nvPicPr>
        <p:blipFill>
          <a:blip r:embed="rId1"/>
          <a:stretch>
            <a:fillRect/>
          </a:stretch>
        </p:blipFill>
        <p:spPr>
          <a:xfrm>
            <a:off x="358352" y="1249300"/>
            <a:ext cx="5422330" cy="2833538"/>
          </a:xfrm>
          <a:prstGeom prst="rect">
            <a:avLst/>
          </a:prstGeom>
          <a:noFill/>
          <a:ln>
            <a:noFill/>
          </a:ln>
          <a:effectLst>
            <a:outerShdw blurRad="279400" dir="13500000" sy="23000" kx="1200000" algn="br" rotWithShape="0">
              <a:prstClr val="black">
                <a:alpha val="20000"/>
              </a:prstClr>
            </a:outerShdw>
          </a:effectLst>
          <a:scene3d>
            <a:camera prst="orthographicFront">
              <a:rot lat="103676" lon="21008936" rev="591064"/>
            </a:camera>
            <a:lightRig rig="threePt" dir="t"/>
          </a:scene3d>
        </p:spPr>
      </p:pic>
      <p:sp>
        <p:nvSpPr>
          <p:cNvPr id="11" name="文本框 10"/>
          <p:cNvSpPr txBox="1"/>
          <p:nvPr/>
        </p:nvSpPr>
        <p:spPr>
          <a:xfrm>
            <a:off x="6309720" y="1463775"/>
            <a:ext cx="4696248" cy="2030095"/>
          </a:xfrm>
          <a:prstGeom prst="rect">
            <a:avLst/>
          </a:prstGeom>
          <a:noFill/>
        </p:spPr>
        <p:txBody>
          <a:bodyPr wrap="square" rtlCol="0">
            <a:spAutoFit/>
          </a:bodyPr>
          <a:lstStyle/>
          <a:p>
            <a:r>
              <a:rPr lang="zh-CN" altLang="en-US" b="1" dirty="0"/>
              <a:t>输入：</a:t>
            </a:r>
            <a:endParaRPr lang="zh-CN" altLang="en-US" dirty="0"/>
          </a:p>
          <a:p>
            <a:r>
              <a:rPr lang="zh-CN" altLang="en-US" dirty="0"/>
              <a:t>农户拍摄的叶片图片 </a:t>
            </a:r>
            <a:endParaRPr lang="zh-CN" altLang="en-US" dirty="0"/>
          </a:p>
          <a:p>
            <a:r>
              <a:rPr lang="zh-CN" altLang="en-US" b="1" dirty="0"/>
              <a:t>处理：</a:t>
            </a:r>
            <a:endParaRPr lang="zh-CN" altLang="en-US" dirty="0"/>
          </a:p>
          <a:p>
            <a:r>
              <a:rPr lang="zh-CN" altLang="en-US" dirty="0"/>
              <a:t>图像预处理 → 模型推理 → 输出类别与置信度 </a:t>
            </a:r>
            <a:endParaRPr lang="zh-CN" altLang="en-US" dirty="0"/>
          </a:p>
          <a:p>
            <a:r>
              <a:rPr lang="zh-CN" altLang="en-US" b="1" dirty="0"/>
              <a:t>输出：</a:t>
            </a:r>
            <a:endParaRPr lang="zh-CN" altLang="en-US" dirty="0"/>
          </a:p>
          <a:p>
            <a:r>
              <a:rPr lang="zh-CN" altLang="en-US" dirty="0"/>
              <a:t>病害类型 </a:t>
            </a:r>
            <a:r>
              <a:rPr lang="en-US" altLang="zh-CN" dirty="0"/>
              <a:t>+ </a:t>
            </a:r>
            <a:r>
              <a:rPr lang="zh-CN" altLang="en-US" dirty="0"/>
              <a:t>位置标注 </a:t>
            </a:r>
            <a:r>
              <a:rPr lang="en-US" altLang="zh-CN" dirty="0"/>
              <a:t>+ </a:t>
            </a:r>
            <a:r>
              <a:rPr lang="zh-CN" altLang="en-US" dirty="0"/>
              <a:t>置信度 </a:t>
            </a:r>
            <a:endParaRPr lang="zh-CN" altLang="en-US" dirty="0"/>
          </a:p>
        </p:txBody>
      </p:sp>
      <p:pic>
        <p:nvPicPr>
          <p:cNvPr id="14" name="图片 13"/>
          <p:cNvPicPr>
            <a:picLocks noChangeAspect="1"/>
          </p:cNvPicPr>
          <p:nvPr/>
        </p:nvPicPr>
        <p:blipFill>
          <a:blip r:embed="rId2"/>
          <a:stretch>
            <a:fillRect/>
          </a:stretch>
        </p:blipFill>
        <p:spPr>
          <a:xfrm>
            <a:off x="8911" y="4799093"/>
            <a:ext cx="12183089" cy="20589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idx="16385"/>
          </p:nvPr>
        </p:nvSpPr>
        <p:spPr/>
        <p:txBody>
          <a:bodyPr>
            <a:normAutofit fontScale="90000"/>
          </a:bodyPr>
          <a:lstStyle/>
          <a:p>
            <a:r>
              <a:rPr lang="zh-CN" altLang="en-US" sz="2400" dirty="0">
                <a:latin typeface="+mj-lt"/>
                <a:ea typeface="+mj-ea"/>
                <a:cs typeface="+mj-cs"/>
              </a:rPr>
              <a:t>多源数据融合智能决策（</a:t>
            </a:r>
            <a:r>
              <a:rPr lang="en-US" altLang="zh-CN" sz="2400" dirty="0" err="1">
                <a:latin typeface="+mj-lt"/>
                <a:ea typeface="+mj-ea"/>
                <a:cs typeface="+mj-cs"/>
              </a:rPr>
              <a:t>ReAct</a:t>
            </a:r>
            <a:r>
              <a:rPr lang="en-US" altLang="zh-CN" sz="2400" dirty="0">
                <a:latin typeface="+mj-lt"/>
                <a:ea typeface="+mj-ea"/>
                <a:cs typeface="+mj-cs"/>
              </a:rPr>
              <a:t> + GLM-4</a:t>
            </a:r>
            <a:r>
              <a:rPr lang="zh-CN" altLang="en-US" sz="2400" dirty="0">
                <a:latin typeface="+mj-lt"/>
                <a:ea typeface="+mj-ea"/>
                <a:cs typeface="+mj-cs"/>
              </a:rPr>
              <a:t>）</a:t>
            </a:r>
            <a:br>
              <a:rPr lang="zh-CN" altLang="en-US" sz="2400" dirty="0">
                <a:latin typeface="+mj-lt"/>
                <a:ea typeface="+mj-ea"/>
                <a:cs typeface="+mj-cs"/>
              </a:rPr>
            </a:br>
            <a:endParaRPr lang="zh-CN" altLang="en-US" dirty="0"/>
          </a:p>
        </p:txBody>
      </p:sp>
      <p:pic>
        <p:nvPicPr>
          <p:cNvPr id="8" name="图片占位符 7"/>
          <p:cNvPicPr>
            <a:picLocks noGrp="1" noChangeAspect="1"/>
          </p:cNvPicPr>
          <p:nvPr>
            <p:ph idx="16390"/>
          </p:nvPr>
        </p:nvPicPr>
        <p:blipFill>
          <a:blip r:embed="rId1"/>
          <a:stretch>
            <a:fillRect/>
          </a:stretch>
        </p:blipFill>
        <p:spPr>
          <a:xfrm>
            <a:off x="6528029" y="1803314"/>
            <a:ext cx="5334000" cy="2599862"/>
          </a:xfrm>
          <a:prstGeom prst="rect">
            <a:avLst/>
          </a:prstGeom>
        </p:spPr>
      </p:pic>
      <p:pic>
        <p:nvPicPr>
          <p:cNvPr id="15" name="内容占位符 14"/>
          <p:cNvPicPr>
            <a:picLocks noGrp="1" noChangeAspect="1"/>
          </p:cNvPicPr>
          <p:nvPr>
            <p:ph idx="16391"/>
          </p:nvPr>
        </p:nvPicPr>
        <p:blipFill>
          <a:blip r:embed="rId2"/>
          <a:stretch>
            <a:fillRect/>
          </a:stretch>
        </p:blipFill>
        <p:spPr>
          <a:xfrm>
            <a:off x="1716405" y="1752600"/>
            <a:ext cx="3523118" cy="3251200"/>
          </a:xfrm>
          <a:prstGeom prst="rect">
            <a:avLst/>
          </a:prstGeom>
        </p:spPr>
      </p:pic>
      <p:sp>
        <p:nvSpPr>
          <p:cNvPr id="21" name="Rectangle 2"/>
          <p:cNvSpPr>
            <a:spLocks noChangeArrowheads="1"/>
          </p:cNvSpPr>
          <p:nvPr/>
        </p:nvSpPr>
        <p:spPr bwMode="auto">
          <a:xfrm>
            <a:off x="4589957" y="5695950"/>
            <a:ext cx="54040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1" eaLnBrk="0" fontAlgn="base" hangingPunct="0">
              <a:spcBef>
                <a:spcPct val="0"/>
              </a:spcBef>
              <a:spcAft>
                <a:spcPct val="0"/>
              </a:spcAft>
            </a:pPr>
            <a:r>
              <a:rPr kumimoji="0" lang="zh-CN" altLang="zh-CN" b="0" i="0" u="none" strike="noStrike" cap="none" normalizeH="0" baseline="0" dirty="0">
                <a:ln>
                  <a:noFill/>
                </a:ln>
                <a:solidFill>
                  <a:schemeClr val="tx1"/>
                </a:solidFill>
                <a:effectLst/>
                <a:latin typeface="Arial" panose="020B0604020202020204" pitchFamily="34" charset="0"/>
              </a:rPr>
              <a:t>结合 </a:t>
            </a:r>
            <a:r>
              <a:rPr kumimoji="0" lang="zh-CN" altLang="zh-CN" b="1" i="0" u="none" strike="noStrike" cap="none" normalizeH="0" baseline="0" dirty="0">
                <a:ln>
                  <a:noFill/>
                </a:ln>
                <a:solidFill>
                  <a:schemeClr val="tx1"/>
                </a:solidFill>
                <a:effectLst/>
                <a:latin typeface="Arial" panose="020B0604020202020204" pitchFamily="34" charset="0"/>
              </a:rPr>
              <a:t>检测结果 + 天气数据 + 作物生长</a:t>
            </a:r>
            <a:r>
              <a:rPr kumimoji="0" lang="zh-CN" altLang="en-US" b="1" i="0" u="none" strike="noStrike" cap="none" normalizeH="0" baseline="0" dirty="0">
                <a:ln>
                  <a:noFill/>
                </a:ln>
                <a:solidFill>
                  <a:schemeClr val="tx1"/>
                </a:solidFill>
                <a:effectLst/>
                <a:latin typeface="Arial" panose="020B0604020202020204" pitchFamily="34" charset="0"/>
              </a:rPr>
              <a:t>阶</a:t>
            </a:r>
            <a:r>
              <a:rPr kumimoji="0" lang="zh-CN" altLang="zh-CN" b="1" i="0" u="none" strike="noStrike" cap="none" normalizeH="0" baseline="0" dirty="0">
                <a:ln>
                  <a:noFill/>
                </a:ln>
                <a:solidFill>
                  <a:schemeClr val="tx1"/>
                </a:solidFill>
                <a:effectLst/>
                <a:latin typeface="Arial" panose="020B0604020202020204" pitchFamily="34" charset="0"/>
              </a:rPr>
              <a:t>段</a:t>
            </a:r>
            <a:r>
              <a:rPr kumimoji="0" lang="zh-CN" altLang="zh-CN" b="0" i="0" u="none" strike="noStrike" cap="none" normalizeH="0" baseline="0" dirty="0">
                <a:ln>
                  <a:noFill/>
                </a:ln>
                <a:solidFill>
                  <a:schemeClr val="tx1"/>
                </a:solidFill>
                <a:effectLst/>
                <a:latin typeface="Arial" panose="020B0604020202020204" pitchFamily="34" charset="0"/>
              </a:rPr>
              <a:t> </a:t>
            </a:r>
            <a:endParaRPr kumimoji="0" lang="zh-CN" altLang="zh-CN"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pPr>
            <a:r>
              <a:rPr lang="en-US" altLang="zh-CN" dirty="0">
                <a:latin typeface="Arial" panose="020B0604020202020204" pitchFamily="34" charset="0"/>
              </a:rPr>
              <a:t>       </a:t>
            </a:r>
            <a:r>
              <a:rPr kumimoji="0" lang="zh-CN" altLang="zh-CN" sz="1800" b="0" i="0" u="none" strike="noStrike" cap="none" normalizeH="0" baseline="0" dirty="0">
                <a:ln>
                  <a:noFill/>
                </a:ln>
                <a:solidFill>
                  <a:schemeClr val="tx1"/>
                </a:solidFill>
                <a:effectLst/>
                <a:latin typeface="Arial" panose="020B0604020202020204" pitchFamily="34" charset="0"/>
              </a:rPr>
              <a:t>使用 </a:t>
            </a:r>
            <a:r>
              <a:rPr kumimoji="0" lang="zh-CN" altLang="zh-CN" sz="1800" b="1" i="0" u="none" strike="noStrike" cap="none" normalizeH="0" baseline="0" dirty="0">
                <a:ln>
                  <a:noFill/>
                </a:ln>
                <a:solidFill>
                  <a:srgbClr val="FF0000"/>
                </a:solidFill>
                <a:effectLst/>
                <a:latin typeface="Arial" panose="020B0604020202020204" pitchFamily="34" charset="0"/>
              </a:rPr>
              <a:t>ReAct推理框架</a:t>
            </a:r>
            <a:r>
              <a:rPr kumimoji="0" lang="zh-CN" altLang="zh-CN" sz="1800" b="0" i="0" u="none" strike="noStrike" cap="none" normalizeH="0" baseline="0" dirty="0">
                <a:ln>
                  <a:noFill/>
                </a:ln>
                <a:solidFill>
                  <a:schemeClr val="tx1"/>
                </a:solidFill>
                <a:effectLst/>
                <a:latin typeface="Arial" panose="020B0604020202020204" pitchFamily="34" charset="0"/>
              </a:rPr>
              <a:t> 驱动大模型进行决</a:t>
            </a:r>
            <a:r>
              <a:rPr kumimoji="0" lang="en-US" altLang="zh-CN" sz="1800" b="0" i="0" u="none" strike="noStrike" cap="none" normalizeH="0" baseline="0" dirty="0">
                <a:ln>
                  <a:noFill/>
                </a:ln>
                <a:solidFill>
                  <a:schemeClr val="tx1"/>
                </a:solidFill>
                <a:effectLst/>
                <a:latin typeface="Arial" panose="020B0604020202020204" pitchFamily="34" charset="0"/>
              </a:rPr>
              <a:t>    </a:t>
            </a:r>
            <a:r>
              <a:rPr kumimoji="0" lang="zh-CN" altLang="zh-CN" sz="1800" b="0" i="0" u="none" strike="noStrike" cap="none" normalizeH="0" baseline="0" dirty="0">
                <a:ln>
                  <a:noFill/>
                </a:ln>
                <a:solidFill>
                  <a:schemeClr val="tx1"/>
                </a:solidFill>
                <a:effectLst/>
                <a:latin typeface="Arial" panose="020B0604020202020204" pitchFamily="34" charset="0"/>
              </a:rPr>
              <a:t>策 </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6050" y="582465"/>
            <a:ext cx="5949950" cy="646331"/>
          </a:xfrm>
          <a:prstGeom prst="rect">
            <a:avLst/>
          </a:prstGeom>
          <a:noFill/>
        </p:spPr>
        <p:txBody>
          <a:bodyPr wrap="square" rtlCol="0">
            <a:spAutoFit/>
          </a:bodyPr>
          <a:lstStyle/>
          <a:p>
            <a:r>
              <a:rPr lang="zh-CN" altLang="en-US" sz="3600" dirty="0">
                <a:latin typeface="+mj-lt"/>
                <a:ea typeface="+mj-ea"/>
                <a:cs typeface="+mj-cs"/>
              </a:rPr>
              <a:t>智能控制系统（硬件联动）</a:t>
            </a:r>
            <a:endParaRPr lang="zh-CN" altLang="en-US" sz="3600" dirty="0">
              <a:latin typeface="+mj-lt"/>
              <a:ea typeface="+mj-ea"/>
              <a:cs typeface="+mj-cs"/>
            </a:endParaRPr>
          </a:p>
        </p:txBody>
      </p:sp>
      <p:pic>
        <p:nvPicPr>
          <p:cNvPr id="3" name="图片 2"/>
          <p:cNvPicPr>
            <a:picLocks noChangeAspect="1"/>
          </p:cNvPicPr>
          <p:nvPr/>
        </p:nvPicPr>
        <p:blipFill>
          <a:blip r:embed="rId1"/>
          <a:stretch>
            <a:fillRect/>
          </a:stretch>
        </p:blipFill>
        <p:spPr>
          <a:xfrm>
            <a:off x="7176135" y="5040630"/>
            <a:ext cx="1466850" cy="815340"/>
          </a:xfrm>
          <a:prstGeom prst="rect">
            <a:avLst/>
          </a:prstGeom>
          <a:noFill/>
          <a:effectLst>
            <a:outerShdw blurRad="279400" dir="5400000" algn="ctr" rotWithShape="0">
              <a:schemeClr val="tx1">
                <a:alpha val="20000"/>
              </a:schemeClr>
            </a:outerShdw>
          </a:effectLst>
          <a:scene3d>
            <a:camera prst="orthographicFront">
              <a:rot lat="376783" lon="1454861" rev="20781001"/>
            </a:camera>
            <a:lightRig rig="threePt" dir="t"/>
          </a:scene3d>
        </p:spPr>
      </p:pic>
      <p:pic>
        <p:nvPicPr>
          <p:cNvPr id="4" name="图片 3"/>
          <p:cNvPicPr>
            <a:picLocks noChangeAspect="1"/>
          </p:cNvPicPr>
          <p:nvPr/>
        </p:nvPicPr>
        <p:blipFill>
          <a:blip r:embed="rId2"/>
          <a:stretch>
            <a:fillRect/>
          </a:stretch>
        </p:blipFill>
        <p:spPr>
          <a:xfrm>
            <a:off x="330200" y="1817133"/>
            <a:ext cx="4387987" cy="3223733"/>
          </a:xfrm>
          <a:prstGeom prst="rect">
            <a:avLst/>
          </a:prstGeom>
        </p:spPr>
      </p:pic>
      <p:sp>
        <p:nvSpPr>
          <p:cNvPr id="6" name="文本框 5"/>
          <p:cNvSpPr txBox="1"/>
          <p:nvPr/>
        </p:nvSpPr>
        <p:spPr>
          <a:xfrm>
            <a:off x="2671124" y="5272268"/>
            <a:ext cx="6221690" cy="1200329"/>
          </a:xfrm>
          <a:prstGeom prst="rect">
            <a:avLst/>
          </a:prstGeom>
          <a:noFill/>
        </p:spPr>
        <p:txBody>
          <a:bodyPr wrap="square">
            <a:spAutoFit/>
          </a:bodyPr>
          <a:lstStyle/>
          <a:p>
            <a:r>
              <a:rPr lang="en-US" altLang="zh-CN" dirty="0"/>
              <a:t>AI</a:t>
            </a:r>
            <a:r>
              <a:rPr lang="zh-CN" altLang="en-US" dirty="0"/>
              <a:t>分析完成后，可直接控制农业设备</a:t>
            </a:r>
            <a:endParaRPr lang="en-US" altLang="zh-CN" dirty="0"/>
          </a:p>
          <a:p>
            <a:pPr marL="0" marR="0" lvl="0" indent="0" algn="l" defTabSz="914400" rtl="0" eaLnBrk="0" fontAlgn="base" latinLnBrk="0" hangingPunct="0">
              <a:lnSpc>
                <a:spcPct val="100000"/>
              </a:lnSpc>
              <a:spcBef>
                <a:spcPct val="0"/>
              </a:spcBef>
              <a:spcAft>
                <a:spcPct val="0"/>
              </a:spcAft>
              <a:buClrTx/>
              <a:buSzTx/>
            </a:pPr>
            <a:r>
              <a:rPr kumimoji="0" lang="zh-CN" altLang="zh-CN" sz="1800" b="0" i="0" u="none" strike="noStrike" cap="none" normalizeH="0" baseline="0" dirty="0">
                <a:ln>
                  <a:noFill/>
                </a:ln>
                <a:solidFill>
                  <a:schemeClr val="tx1"/>
                </a:solidFill>
                <a:effectLst/>
                <a:latin typeface="Arial" panose="020B0604020202020204" pitchFamily="34" charset="0"/>
              </a:rPr>
              <a:t>实现“</a:t>
            </a:r>
            <a:r>
              <a:rPr kumimoji="0" lang="zh-CN" altLang="zh-CN" sz="1800" b="0" i="0" u="none" strike="noStrike" cap="none" normalizeH="0" baseline="0" dirty="0">
                <a:ln>
                  <a:noFill/>
                </a:ln>
                <a:solidFill>
                  <a:srgbClr val="FF0000"/>
                </a:solidFill>
                <a:effectLst/>
                <a:latin typeface="Arial" panose="020B0604020202020204" pitchFamily="34" charset="0"/>
              </a:rPr>
              <a:t>分析 → 执行</a:t>
            </a:r>
            <a:r>
              <a:rPr kumimoji="0" lang="zh-CN" altLang="zh-CN" sz="1800" b="0" i="0" u="none" strike="noStrike" cap="none" normalizeH="0" baseline="0" dirty="0">
                <a:ln>
                  <a:noFill/>
                </a:ln>
                <a:solidFill>
                  <a:schemeClr val="tx1"/>
                </a:solidFill>
                <a:effectLst/>
                <a:latin typeface="Arial" panose="020B0604020202020204" pitchFamily="34" charset="0"/>
              </a:rPr>
              <a:t>”闭环 </a:t>
            </a:r>
            <a:endParaRPr kumimoji="0" lang="zh-CN" altLang="zh-CN"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pPr>
            <a:r>
              <a:rPr kumimoji="0" lang="zh-CN" altLang="zh-CN" sz="1800" b="0" i="0" u="none" strike="noStrike" cap="none" normalizeH="0" baseline="0" dirty="0">
                <a:ln>
                  <a:noFill/>
                </a:ln>
                <a:solidFill>
                  <a:schemeClr val="tx1"/>
                </a:solidFill>
                <a:effectLst/>
                <a:latin typeface="Arial" panose="020B0604020202020204" pitchFamily="34" charset="0"/>
              </a:rPr>
              <a:t>减少人工干预 </a:t>
            </a:r>
            <a:endParaRPr kumimoji="0" lang="zh-CN" altLang="zh-CN" sz="1800" b="0" i="0" u="none" strike="noStrike" cap="none" normalizeH="0" baseline="0" dirty="0">
              <a:ln>
                <a:noFill/>
              </a:ln>
              <a:solidFill>
                <a:schemeClr val="tx1"/>
              </a:solidFill>
              <a:effectLst/>
              <a:latin typeface="Arial" panose="020B0604020202020204" pitchFamily="34" charset="0"/>
            </a:endParaRPr>
          </a:p>
          <a:p>
            <a:endParaRPr lang="zh-CN" altLang="en-US" dirty="0"/>
          </a:p>
        </p:txBody>
      </p:sp>
      <p:cxnSp>
        <p:nvCxnSpPr>
          <p:cNvPr id="5" name="直接箭头连接符 4"/>
          <p:cNvCxnSpPr/>
          <p:nvPr/>
        </p:nvCxnSpPr>
        <p:spPr>
          <a:xfrm flipV="1">
            <a:off x="4660265" y="1485265"/>
            <a:ext cx="1168400" cy="72009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sp>
        <p:nvSpPr>
          <p:cNvPr id="8" name="文本框 7"/>
          <p:cNvSpPr txBox="1"/>
          <p:nvPr/>
        </p:nvSpPr>
        <p:spPr>
          <a:xfrm>
            <a:off x="5861050" y="1241425"/>
            <a:ext cx="2216150" cy="368300"/>
          </a:xfrm>
          <a:prstGeom prst="rect">
            <a:avLst/>
          </a:prstGeom>
          <a:noFill/>
        </p:spPr>
        <p:txBody>
          <a:bodyPr wrap="square" rtlCol="0">
            <a:spAutoFit/>
          </a:bodyPr>
          <a:p>
            <a:r>
              <a:rPr lang="zh-CN" altLang="en-US">
                <a:solidFill>
                  <a:srgbClr val="FF0000"/>
                </a:solidFill>
              </a:rPr>
              <a:t>误报纠错</a:t>
            </a:r>
            <a:endParaRPr lang="zh-CN" altLang="en-US">
              <a:solidFill>
                <a:srgbClr val="FF0000"/>
              </a:solidFill>
            </a:endParaRPr>
          </a:p>
        </p:txBody>
      </p:sp>
      <p:sp useBgFill="1">
        <p:nvSpPr>
          <p:cNvPr id="9" name="右箭头 8"/>
          <p:cNvSpPr/>
          <p:nvPr/>
        </p:nvSpPr>
        <p:spPr>
          <a:xfrm>
            <a:off x="4997450" y="3228975"/>
            <a:ext cx="1581150" cy="825500"/>
          </a:xfrm>
          <a:prstGeom prst="rightArrow">
            <a:avLst/>
          </a:prstGeom>
          <a:ln>
            <a:solidFill>
              <a:schemeClr val="accent1"/>
            </a:solidFill>
          </a:ln>
          <a:effectLst>
            <a:innerShdw blurRad="63500" dist="50800" dir="8100000">
              <a:prstClr val="black">
                <a:alpha val="50000"/>
              </a:prstClr>
            </a:innerShdw>
            <a:reflection blurRad="279400" stA="45000" endPos="650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3"/>
          <a:stretch>
            <a:fillRect/>
          </a:stretch>
        </p:blipFill>
        <p:spPr>
          <a:xfrm>
            <a:off x="6858000" y="2784475"/>
            <a:ext cx="5288280" cy="1572895"/>
          </a:xfrm>
          <a:prstGeom prst="rect">
            <a:avLst/>
          </a:prstGeom>
        </p:spPr>
      </p:pic>
      <p:sp>
        <p:nvSpPr>
          <p:cNvPr id="11" name="文本框 10"/>
          <p:cNvSpPr txBox="1"/>
          <p:nvPr/>
        </p:nvSpPr>
        <p:spPr>
          <a:xfrm>
            <a:off x="5259705" y="3457575"/>
            <a:ext cx="836295" cy="368300"/>
          </a:xfrm>
          <a:prstGeom prst="rect">
            <a:avLst/>
          </a:prstGeom>
          <a:noFill/>
        </p:spPr>
        <p:txBody>
          <a:bodyPr wrap="square" rtlCol="0">
            <a:spAutoFit/>
          </a:bodyPr>
          <a:p>
            <a:r>
              <a:rPr lang="zh-CN" altLang="en-US"/>
              <a:t>确定</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9" grpId="0" animBg="1"/>
      <p:bldP spid="11" grpId="1"/>
      <p:bldP spid="9" grpId="1" animBg="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idx="16385"/>
          </p:nvPr>
        </p:nvSpPr>
        <p:spPr/>
        <p:txBody>
          <a:bodyPr>
            <a:normAutofit fontScale="90000"/>
          </a:bodyPr>
          <a:lstStyle/>
          <a:p>
            <a:r>
              <a:rPr lang="zh-CN" altLang="en-US" sz="3600" dirty="0">
                <a:latin typeface="+mj-lt"/>
                <a:ea typeface="+mj-ea"/>
                <a:cs typeface="+mj-cs"/>
              </a:rPr>
              <a:t>联邦学习模块</a:t>
            </a:r>
            <a:br>
              <a:rPr lang="zh-CN" altLang="en-US" sz="3600" dirty="0">
                <a:latin typeface="+mj-lt"/>
                <a:ea typeface="+mj-ea"/>
                <a:cs typeface="+mj-cs"/>
              </a:rPr>
            </a:br>
            <a:endParaRPr lang="zh-CN" altLang="en-US" dirty="0"/>
          </a:p>
        </p:txBody>
      </p:sp>
      <p:pic>
        <p:nvPicPr>
          <p:cNvPr id="15" name="内容占位符 14" descr="电脑萤幕画面&#10;&#10;AI 生成的内容可能不正确。"/>
          <p:cNvPicPr>
            <a:picLocks noGrp="1" noChangeAspect="1"/>
          </p:cNvPicPr>
          <p:nvPr>
            <p:ph idx="16390"/>
          </p:nvPr>
        </p:nvPicPr>
        <p:blipFill>
          <a:blip r:embed="rId1">
            <a:extLst>
              <a:ext uri="{28A0092B-C50C-407E-A947-70E740481C1C}">
                <a14:useLocalDpi xmlns:a14="http://schemas.microsoft.com/office/drawing/2010/main" val="0"/>
              </a:ext>
            </a:extLst>
          </a:blip>
          <a:stretch>
            <a:fillRect/>
          </a:stretch>
        </p:blipFill>
        <p:spPr>
          <a:xfrm>
            <a:off x="566351" y="539578"/>
            <a:ext cx="4038600" cy="5708822"/>
          </a:xfrm>
        </p:spPr>
      </p:pic>
      <p:sp>
        <p:nvSpPr>
          <p:cNvPr id="12" name="文本占位符 11"/>
          <p:cNvSpPr>
            <a:spLocks noGrp="1"/>
          </p:cNvSpPr>
          <p:nvPr>
            <p:ph type="body" idx="16391"/>
          </p:nvPr>
        </p:nvSpPr>
        <p:spPr>
          <a:xfrm>
            <a:off x="5257800" y="4597400"/>
            <a:ext cx="50800" cy="1422400"/>
          </a:xfrm>
        </p:spPr>
        <p:txBody>
          <a:bodyPr/>
          <a:lstStyle/>
          <a:p>
            <a:endParaRPr lang="zh-CN" altLang="en-US" dirty="0"/>
          </a:p>
        </p:txBody>
      </p:sp>
      <p:sp>
        <p:nvSpPr>
          <p:cNvPr id="6" name="文本占位符 5"/>
          <p:cNvSpPr>
            <a:spLocks noGrp="1"/>
          </p:cNvSpPr>
          <p:nvPr>
            <p:ph type="body" idx="16386"/>
          </p:nvPr>
        </p:nvSpPr>
        <p:spPr>
          <a:xfrm>
            <a:off x="5410200" y="4655820"/>
            <a:ext cx="6172200" cy="406400"/>
          </a:xfrm>
        </p:spPr>
        <p:txBody>
          <a:bodyPr/>
          <a:lstStyle/>
          <a:p>
            <a:r>
              <a:rPr lang="zh-CN" altLang="en-US" dirty="0"/>
              <a:t>核心机制：</a:t>
            </a:r>
            <a:endParaRPr lang="zh-CN" altLang="en-US" dirty="0"/>
          </a:p>
        </p:txBody>
      </p:sp>
      <p:sp>
        <p:nvSpPr>
          <p:cNvPr id="8" name="文本占位符 7"/>
          <p:cNvSpPr>
            <a:spLocks noGrp="1"/>
          </p:cNvSpPr>
          <p:nvPr>
            <p:ph type="body" idx="16387"/>
          </p:nvPr>
        </p:nvSpPr>
        <p:spPr>
          <a:xfrm>
            <a:off x="5410200" y="5489522"/>
            <a:ext cx="6172200" cy="530277"/>
          </a:xfrm>
        </p:spPr>
        <p:txBody>
          <a:bodyPr/>
          <a:lstStyle/>
          <a:p>
            <a:r>
              <a:rPr lang="zh-CN" altLang="en-US" dirty="0"/>
              <a:t>本地训练 →</a:t>
            </a:r>
            <a:r>
              <a:rPr lang="zh-CN" altLang="en-US" dirty="0">
                <a:solidFill>
                  <a:srgbClr val="FF0000"/>
                </a:solidFill>
              </a:rPr>
              <a:t> 参数加密</a:t>
            </a:r>
            <a:r>
              <a:rPr lang="zh-CN" altLang="en-US" dirty="0"/>
              <a:t> → 聚合更新</a:t>
            </a:r>
            <a:endParaRPr lang="zh-CN" altLang="en-US" dirty="0"/>
          </a:p>
        </p:txBody>
      </p:sp>
      <p:sp>
        <p:nvSpPr>
          <p:cNvPr id="16" name="文本占位符 11"/>
          <p:cNvSpPr txBox="1"/>
          <p:nvPr/>
        </p:nvSpPr>
        <p:spPr>
          <a:xfrm>
            <a:off x="5257800" y="2172970"/>
            <a:ext cx="50800" cy="1422400"/>
          </a:xfrm>
          <a:custGeom>
            <a:avLst/>
            <a:gdLst>
              <a:gd name="connisteX0" fmla="*/ 0 w 50800"/>
              <a:gd name="connsiteY0" fmla="*/ 25400 h 1422400"/>
              <a:gd name="connisteX1" fmla="*/ 25400 w 50800"/>
              <a:gd name="connsiteY1" fmla="*/ 0 h 1422400"/>
              <a:gd name="connisteX2" fmla="*/ 25400 w 50800"/>
              <a:gd name="connsiteY2" fmla="*/ 0 h 1422400"/>
              <a:gd name="connisteX3" fmla="*/ 50800 w 50800"/>
              <a:gd name="connsiteY3" fmla="*/ 25400 h 1422400"/>
              <a:gd name="connisteX4" fmla="*/ 50800 w 50800"/>
              <a:gd name="connsiteY4" fmla="*/ 1397000 h 1422400"/>
              <a:gd name="connisteX5" fmla="*/ 25400 w 50800"/>
              <a:gd name="connsiteY5" fmla="*/ 1422400 h 1422400"/>
              <a:gd name="connisteX6" fmla="*/ 25400 w 50800"/>
              <a:gd name="connsiteY6" fmla="*/ 1422400 h 1422400"/>
              <a:gd name="connisteX7" fmla="*/ 0 w 50800"/>
              <a:gd name="connsiteY7" fmla="*/ 1397000 h 1422400"/>
              <a:gd name="connisteX8" fmla="*/ 0 w 50800"/>
              <a:gd name="connsiteY8" fmla="*/ 25400 h 142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422400">
                <a:moveTo>
                  <a:pt x="0" y="25400"/>
                </a:moveTo>
                <a:cubicBezTo>
                  <a:pt x="0" y="11372"/>
                  <a:pt x="11372" y="0"/>
                  <a:pt x="25400" y="0"/>
                </a:cubicBezTo>
                <a:lnTo>
                  <a:pt x="25400" y="0"/>
                </a:lnTo>
                <a:cubicBezTo>
                  <a:pt x="39428" y="0"/>
                  <a:pt x="50800" y="11372"/>
                  <a:pt x="50800" y="25400"/>
                </a:cubicBezTo>
                <a:lnTo>
                  <a:pt x="50800" y="1397000"/>
                </a:lnTo>
                <a:cubicBezTo>
                  <a:pt x="50800" y="1411028"/>
                  <a:pt x="39428" y="1422400"/>
                  <a:pt x="25400" y="1422400"/>
                </a:cubicBezTo>
                <a:lnTo>
                  <a:pt x="25400" y="1422400"/>
                </a:lnTo>
                <a:cubicBezTo>
                  <a:pt x="11372" y="1422400"/>
                  <a:pt x="0" y="1411028"/>
                  <a:pt x="0" y="1397000"/>
                </a:cubicBezTo>
                <a:lnTo>
                  <a:pt x="0" y="25400"/>
                </a:lnTo>
                <a:close/>
              </a:path>
            </a:pathLst>
          </a:custGeom>
          <a:solidFill>
            <a:schemeClr val="accent1"/>
          </a:solidFill>
          <a:ln>
            <a:solidFill>
              <a:prstClr val="black">
                <a:alpha val="0"/>
              </a:prstClr>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sp>
        <p:nvSpPr>
          <p:cNvPr id="17" name="文本占位符 5"/>
          <p:cNvSpPr txBox="1"/>
          <p:nvPr/>
        </p:nvSpPr>
        <p:spPr>
          <a:xfrm>
            <a:off x="5410200" y="2172970"/>
            <a:ext cx="6172200" cy="406400"/>
          </a:xfrm>
          <a:prstGeom prst="rect">
            <a:avLst/>
          </a:prstGeom>
          <a:noFill/>
        </p:spPr>
        <p:txBody>
          <a:bodyPr vert="horz" lIns="0" tIns="0" rIns="0" bIns="0" rtlCol="0" anchor="t">
            <a:normAutofit/>
          </a:bodyPr>
          <a:lstStyle>
            <a:lvl1pPr marL="0" indent="0" algn="l" defTabSz="914400" rtl="0" eaLnBrk="1" latinLnBrk="0" hangingPunct="1">
              <a:lnSpc>
                <a:spcPct val="111000"/>
              </a:lnSpc>
              <a:spcBef>
                <a:spcPts val="1000"/>
              </a:spcBef>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11000"/>
              </a:lnSpc>
              <a:spcBef>
                <a:spcPct val="0"/>
              </a:spcBef>
              <a:spcAft>
                <a:spcPct val="0"/>
              </a:spcAft>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数据隐私保护与模型协同优化</a:t>
            </a:r>
            <a:endParaRPr lang="zh-CN" altLang="en-US" dirty="0"/>
          </a:p>
        </p:txBody>
      </p:sp>
      <p:sp>
        <p:nvSpPr>
          <p:cNvPr id="18" name="文本占位符 7"/>
          <p:cNvSpPr txBox="1"/>
          <p:nvPr/>
        </p:nvSpPr>
        <p:spPr>
          <a:xfrm>
            <a:off x="5410200" y="2809636"/>
            <a:ext cx="6172200" cy="785734"/>
          </a:xfrm>
          <a:prstGeom prst="rect">
            <a:avLst/>
          </a:prstGeom>
          <a:noFill/>
        </p:spPr>
        <p:txBody>
          <a:bodyPr vert="horz" lIns="0" tIns="0" rIns="0" bIns="0" rtlCol="0" anchor="t">
            <a:normAutofit/>
          </a:bodyPr>
          <a:lstStyle>
            <a:lvl1pPr marL="0" indent="0" algn="l" defTabSz="914400" rtl="0" eaLnBrk="1" latinLnBrk="0" hangingPunct="1">
              <a:lnSpc>
                <a:spcPct val="125000"/>
              </a:lnSpc>
              <a:spcBef>
                <a:spcPts val="1000"/>
              </a:spcBef>
              <a:buFont typeface="Arial" panose="020B0604020202020204" pitchFamily="34" charset="0"/>
              <a:buNone/>
              <a:defRPr sz="16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125000"/>
              </a:lnSpc>
              <a:spcBef>
                <a:spcPct val="0"/>
              </a:spcBef>
              <a:spcAft>
                <a:spcPct val="0"/>
              </a:spcAft>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pPr>
            <a:r>
              <a:rPr kumimoji="0" lang="zh-CN" altLang="zh-CN" sz="1600" b="0" i="0" u="none" strike="noStrike" cap="none" normalizeH="0" baseline="0" dirty="0">
                <a:ln>
                  <a:noFill/>
                </a:ln>
                <a:solidFill>
                  <a:schemeClr val="tx1"/>
                </a:solidFill>
                <a:effectLst/>
                <a:latin typeface="Arial" panose="020B0604020202020204" pitchFamily="34" charset="0"/>
              </a:rPr>
              <a:t>不同农户数据</a:t>
            </a:r>
            <a:r>
              <a:rPr kumimoji="0" lang="zh-CN" altLang="zh-CN" sz="1600" b="1" i="0" u="none" strike="noStrike" cap="none" normalizeH="0" baseline="0" dirty="0">
                <a:ln>
                  <a:noFill/>
                </a:ln>
                <a:solidFill>
                  <a:srgbClr val="FF0000"/>
                </a:solidFill>
                <a:effectLst/>
                <a:latin typeface="Arial" panose="020B0604020202020204" pitchFamily="34" charset="0"/>
              </a:rPr>
              <a:t>本地训练</a:t>
            </a:r>
            <a:r>
              <a:rPr kumimoji="0" lang="zh-CN" altLang="zh-CN" sz="1600" b="0" i="0" u="none" strike="noStrike" cap="none" normalizeH="0" baseline="0" dirty="0">
                <a:ln>
                  <a:noFill/>
                </a:ln>
                <a:solidFill>
                  <a:schemeClr val="tx1"/>
                </a:solidFill>
                <a:effectLst/>
                <a:latin typeface="Arial" panose="020B0604020202020204" pitchFamily="34" charset="0"/>
              </a:rPr>
              <a:t> </a:t>
            </a:r>
            <a:endParaRPr kumimoji="0" lang="en-US" altLang="zh-CN"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pPr>
            <a:endParaRPr kumimoji="0" lang="zh-CN" altLang="zh-CN"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pPr>
            <a:r>
              <a:rPr kumimoji="0" lang="zh-CN" altLang="zh-CN" sz="1600" b="0" i="0" u="none" strike="noStrike" cap="none" normalizeH="0" baseline="0" dirty="0">
                <a:ln>
                  <a:noFill/>
                </a:ln>
                <a:solidFill>
                  <a:schemeClr val="tx1"/>
                </a:solidFill>
                <a:effectLst/>
                <a:latin typeface="Arial" panose="020B0604020202020204" pitchFamily="34" charset="0"/>
              </a:rPr>
              <a:t>只上传模型参数，</a:t>
            </a:r>
            <a:r>
              <a:rPr kumimoji="0" lang="zh-CN" altLang="zh-CN" sz="1600" b="0" i="0" u="none" strike="noStrike" cap="none" normalizeH="0" baseline="0" dirty="0">
                <a:ln>
                  <a:noFill/>
                </a:ln>
                <a:solidFill>
                  <a:srgbClr val="FF0000"/>
                </a:solidFill>
                <a:effectLst/>
                <a:latin typeface="Arial" panose="020B0604020202020204" pitchFamily="34" charset="0"/>
              </a:rPr>
              <a:t>不上传原始数据 </a:t>
            </a:r>
            <a:endParaRPr kumimoji="0" lang="zh-CN" altLang="zh-CN" sz="1600" b="0" i="0" u="none" strike="noStrike" cap="none" normalizeH="0" baseline="0" dirty="0">
              <a:ln>
                <a:noFill/>
              </a:ln>
              <a:solidFill>
                <a:srgbClr val="FF0000"/>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P spid="16" grpId="0" animBg="1"/>
      <p:bldP spid="18" grpId="1"/>
      <p:bldP spid="17" grpId="1"/>
      <p:bldP spid="16" grpId="1" animBg="1"/>
      <p:bldP spid="12" grpId="0" animBg="1" build="p"/>
      <p:bldP spid="6" grpId="0" build="p"/>
      <p:bldP spid="8" grpId="0" build="p"/>
      <p:bldP spid="12" grpId="1" animBg="1" build="p"/>
      <p:bldP spid="6" grpId="1" build="p"/>
      <p:bldP spid="8"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文本框 1"/>
          <p:cNvSpPr txBox="1"/>
          <p:nvPr/>
        </p:nvSpPr>
        <p:spPr>
          <a:xfrm>
            <a:off x="393700" y="533400"/>
            <a:ext cx="4381500" cy="646331"/>
          </a:xfrm>
          <a:prstGeom prst="rect">
            <a:avLst/>
          </a:prstGeom>
          <a:noFill/>
        </p:spPr>
        <p:txBody>
          <a:bodyPr wrap="square" rtlCol="0">
            <a:spAutoFit/>
          </a:bodyPr>
          <a:lstStyle/>
          <a:p>
            <a:r>
              <a:rPr lang="zh-CN" altLang="en-US" sz="3600" dirty="0">
                <a:latin typeface="+mj-lt"/>
                <a:ea typeface="+mj-ea"/>
                <a:cs typeface="+mj-cs"/>
              </a:rPr>
              <a:t>系统闭环</a:t>
            </a:r>
            <a:endParaRPr lang="zh-CN" altLang="en-US" sz="3600" dirty="0">
              <a:latin typeface="+mj-lt"/>
              <a:ea typeface="+mj-ea"/>
              <a:cs typeface="+mj-cs"/>
            </a:endParaRPr>
          </a:p>
        </p:txBody>
      </p:sp>
      <p:pic>
        <p:nvPicPr>
          <p:cNvPr id="12" name="图片 11"/>
          <p:cNvPicPr>
            <a:picLocks noChangeAspect="1"/>
          </p:cNvPicPr>
          <p:nvPr/>
        </p:nvPicPr>
        <p:blipFill>
          <a:blip r:embed="rId1"/>
          <a:stretch>
            <a:fillRect/>
          </a:stretch>
        </p:blipFill>
        <p:spPr>
          <a:xfrm>
            <a:off x="4257877" y="0"/>
            <a:ext cx="7934227"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endPos="0" dir="5400000" sy="-100000" algn="bl" rotWithShape="0"/>
          </a:effectLst>
        </p:spPr>
      </p:pic>
      <p:sp>
        <p:nvSpPr>
          <p:cNvPr id="15" name="文本框 14"/>
          <p:cNvSpPr txBox="1"/>
          <p:nvPr/>
        </p:nvSpPr>
        <p:spPr>
          <a:xfrm>
            <a:off x="2000909" y="1798686"/>
            <a:ext cx="615553" cy="3723587"/>
          </a:xfrm>
          <a:prstGeom prst="rect">
            <a:avLst/>
          </a:prstGeom>
          <a:noFill/>
        </p:spPr>
        <p:txBody>
          <a:bodyPr vert="eaVert" wrap="square" rtlCol="0">
            <a:spAutoFit/>
          </a:bodyPr>
          <a:lstStyle/>
          <a:p>
            <a:r>
              <a:rPr lang="zh-CN" altLang="en-US" sz="2800" dirty="0"/>
              <a:t>农业智能协同决策系统</a:t>
            </a:r>
            <a:endParaRPr lang="zh-CN" alt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ctr">
              <a:lnSpc>
                <a:spcPct val="104000"/>
              </a:lnSpc>
            </a:pPr>
            <a:r>
              <a:rPr lang="zh-CN" altLang="en-US"/>
              <a:t>商业模式与竞争优势</a:t>
            </a:r>
            <a:endParaRPr lang="zh-CN" altLang="en-US"/>
          </a:p>
        </p:txBody>
      </p:sp>
      <p:sp>
        <p:nvSpPr>
          <p:cNvPr id="3" name="文本占位符 2"/>
          <p:cNvSpPr>
            <a:spLocks noGrp="1"/>
          </p:cNvSpPr>
          <p:nvPr>
            <p:ph type="body" idx="16386"/>
            <p:custDataLst>
              <p:tags r:id="rId2"/>
            </p:custDataLst>
          </p:nvPr>
        </p:nvSpPr>
        <p:spPr/>
        <p:txBody>
          <a:bodyPr/>
          <a:lstStyle/>
          <a:p>
            <a:pPr algn="ctr">
              <a:lnSpc>
                <a:spcPct val="109000"/>
              </a:lnSpc>
            </a:pPr>
            <a:r>
              <a:rPr lang="en-US" altLang="en-US" dirty="0"/>
              <a:t>04</a:t>
            </a:r>
            <a:endParaRPr lang="en-US" altLang="en-US" dirty="0"/>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l">
              <a:lnSpc>
                <a:spcPct val="111000"/>
              </a:lnSpc>
            </a:pPr>
            <a:r>
              <a:rPr lang="zh-CN" altLang="en-US"/>
              <a:t>主要竞品优劣势对比</a:t>
            </a:r>
            <a:endParaRPr lang="zh-CN" altLang="en-US"/>
          </a:p>
        </p:txBody>
      </p:sp>
      <p:pic>
        <p:nvPicPr>
          <p:cNvPr id="3" name="内容占位符 2" descr="4d7cb714-3d2a-11f1-9b58-5ac18c818cc7"/>
          <p:cNvPicPr>
            <a:picLocks noGrp="1" noChangeAspect="1"/>
          </p:cNvPicPr>
          <p:nvPr>
            <p:ph idx="16394"/>
            <p:custDataLst>
              <p:tags r:id="rId2"/>
            </p:custDataLst>
          </p:nvPr>
        </p:nvPicPr>
        <p:blipFill>
          <a:blip r:embed="rId3"/>
          <a:srcRect t="174" b="174"/>
          <a:stretch>
            <a:fillRect/>
          </a:stretch>
        </p:blipFill>
        <p:spPr>
          <a:xfrm>
            <a:off x="609600" y="1524000"/>
            <a:ext cx="10972800" cy="2235200"/>
          </a:xfrm>
          <a:custGeom>
            <a:avLst/>
            <a:gdLst>
              <a:gd name="connisteX0" fmla="*/ 0 w 10972800"/>
              <a:gd name="connsiteY0" fmla="*/ 203200 h 2235200"/>
              <a:gd name="connisteX1" fmla="*/ 203200 w 10972800"/>
              <a:gd name="connsiteY1" fmla="*/ 0 h 2235200"/>
              <a:gd name="connisteX2" fmla="*/ 10769600 w 10972800"/>
              <a:gd name="connsiteY2" fmla="*/ 0 h 2235200"/>
              <a:gd name="connisteX3" fmla="*/ 10972800 w 10972800"/>
              <a:gd name="connsiteY3" fmla="*/ 203200 h 2235200"/>
              <a:gd name="connisteX4" fmla="*/ 10972800 w 10972800"/>
              <a:gd name="connsiteY4" fmla="*/ 2032000 h 2235200"/>
              <a:gd name="connisteX5" fmla="*/ 10769600 w 10972800"/>
              <a:gd name="connsiteY5" fmla="*/ 2235200 h 2235200"/>
              <a:gd name="connisteX6" fmla="*/ 203200 w 10972800"/>
              <a:gd name="connsiteY6" fmla="*/ 2235200 h 2235200"/>
              <a:gd name="connisteX7" fmla="*/ 0 w 10972800"/>
              <a:gd name="connsiteY7" fmla="*/ 2032000 h 2235200"/>
              <a:gd name="connisteX8" fmla="*/ 0 w 10972800"/>
              <a:gd name="connsiteY8" fmla="*/ 203200 h 2235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0972800" h="2235200">
                <a:moveTo>
                  <a:pt x="0" y="203200"/>
                </a:moveTo>
                <a:cubicBezTo>
                  <a:pt x="0" y="90976"/>
                  <a:pt x="90976" y="0"/>
                  <a:pt x="203200" y="0"/>
                </a:cubicBezTo>
                <a:lnTo>
                  <a:pt x="10769600" y="0"/>
                </a:lnTo>
                <a:cubicBezTo>
                  <a:pt x="10881824" y="0"/>
                  <a:pt x="10972800" y="90976"/>
                  <a:pt x="10972800" y="203200"/>
                </a:cubicBezTo>
                <a:lnTo>
                  <a:pt x="10972800" y="2032000"/>
                </a:lnTo>
                <a:cubicBezTo>
                  <a:pt x="10972800" y="2144224"/>
                  <a:pt x="10881824" y="2235200"/>
                  <a:pt x="10769600" y="2235200"/>
                </a:cubicBezTo>
                <a:lnTo>
                  <a:pt x="203200" y="2235200"/>
                </a:lnTo>
                <a:cubicBezTo>
                  <a:pt x="90976" y="2235200"/>
                  <a:pt x="0" y="2144224"/>
                  <a:pt x="0" y="2032000"/>
                </a:cubicBezTo>
                <a:lnTo>
                  <a:pt x="0" y="203200"/>
                </a:lnTo>
                <a:close/>
              </a:path>
            </a:pathLst>
          </a:custGeom>
        </p:spPr>
      </p:pic>
      <p:sp>
        <p:nvSpPr>
          <p:cNvPr id="4" name="装饰  1"/>
          <p:cNvSpPr>
            <a:spLocks noGrp="1"/>
          </p:cNvSpPr>
          <p:nvPr>
            <p:ph type="body" idx="16395"/>
            <p:custDataLst>
              <p:tags r:id="rId4"/>
            </p:custDataLst>
          </p:nvPr>
        </p:nvSpPr>
        <p:spPr/>
        <p:txBody>
          <a:bodyPr/>
          <a:lstStyle/>
          <a:p>
            <a:r>
              <a:rPr lang="zh-CN" altLang="en-US"/>
              <a:t> </a:t>
            </a:r>
            <a:endParaRPr lang="zh-CN" altLang="en-US"/>
          </a:p>
        </p:txBody>
      </p:sp>
      <p:sp>
        <p:nvSpPr>
          <p:cNvPr id="5" name="文本占位符 4"/>
          <p:cNvSpPr>
            <a:spLocks noGrp="1"/>
          </p:cNvSpPr>
          <p:nvPr>
            <p:ph type="body" idx="16386"/>
            <p:custDataLst>
              <p:tags r:id="rId5"/>
            </p:custDataLst>
          </p:nvPr>
        </p:nvSpPr>
        <p:spPr/>
        <p:txBody>
          <a:bodyPr>
            <a:normAutofit/>
          </a:bodyPr>
          <a:lstStyle/>
          <a:p>
            <a:pPr algn="l">
              <a:lnSpc>
                <a:spcPct val="111000"/>
              </a:lnSpc>
            </a:pPr>
            <a:r>
              <a:rPr lang="zh-CN" altLang="en-US"/>
              <a:t>杭州蒲丰智能</a:t>
            </a:r>
            <a:endParaRPr lang="zh-CN" altLang="en-US"/>
          </a:p>
        </p:txBody>
      </p:sp>
      <p:sp>
        <p:nvSpPr>
          <p:cNvPr id="6" name="文本占位符 5"/>
          <p:cNvSpPr>
            <a:spLocks noGrp="1"/>
          </p:cNvSpPr>
          <p:nvPr>
            <p:ph type="body" idx="16387"/>
            <p:custDataLst>
              <p:tags r:id="rId6"/>
            </p:custDataLst>
          </p:nvPr>
        </p:nvSpPr>
        <p:spPr/>
        <p:txBody>
          <a:bodyPr>
            <a:normAutofit fontScale="90000"/>
          </a:bodyPr>
          <a:lstStyle/>
          <a:p>
            <a:pPr algn="l">
              <a:lnSpc>
                <a:spcPct val="125000"/>
              </a:lnSpc>
            </a:pPr>
            <a:r>
              <a:rPr lang="zh-CN" altLang="en-US"/>
              <a:t>优势：纯软件SaaS驱动，低成本极速部署，利用联邦学习打破硬件孤岛。劣势：</a:t>
            </a:r>
            <a:r>
              <a:rPr lang="zh-CN" altLang="en-US">
                <a:solidFill>
                  <a:srgbClr val="FF0000"/>
                </a:solidFill>
              </a:rPr>
              <a:t>单套部署成本数十万极高，依赖重型专用设备。</a:t>
            </a:r>
            <a:endParaRPr lang="zh-CN" altLang="en-US">
              <a:solidFill>
                <a:srgbClr val="FF0000"/>
              </a:solidFill>
            </a:endParaRPr>
          </a:p>
        </p:txBody>
      </p:sp>
      <p:sp>
        <p:nvSpPr>
          <p:cNvPr id="7" name="装饰  4"/>
          <p:cNvSpPr>
            <a:spLocks noGrp="1"/>
          </p:cNvSpPr>
          <p:nvPr>
            <p:ph type="body" idx="16396"/>
            <p:custDataLst>
              <p:tags r:id="rId7"/>
            </p:custDataLst>
          </p:nvPr>
        </p:nvSpPr>
        <p:spPr/>
        <p:txBody>
          <a:bodyPr/>
          <a:lstStyle/>
          <a:p>
            <a:r>
              <a:rPr lang="zh-CN" altLang="en-US"/>
              <a:t> </a:t>
            </a:r>
            <a:endParaRPr lang="zh-CN" altLang="en-US"/>
          </a:p>
        </p:txBody>
      </p:sp>
      <p:sp>
        <p:nvSpPr>
          <p:cNvPr id="8" name="文本占位符 7"/>
          <p:cNvSpPr>
            <a:spLocks noGrp="1"/>
          </p:cNvSpPr>
          <p:nvPr>
            <p:ph type="body" idx="16388"/>
            <p:custDataLst>
              <p:tags r:id="rId8"/>
            </p:custDataLst>
          </p:nvPr>
        </p:nvSpPr>
        <p:spPr/>
        <p:txBody>
          <a:bodyPr>
            <a:normAutofit/>
          </a:bodyPr>
          <a:lstStyle/>
          <a:p>
            <a:pPr algn="l">
              <a:lnSpc>
                <a:spcPct val="111000"/>
              </a:lnSpc>
            </a:pPr>
            <a:r>
              <a:rPr lang="zh-CN" altLang="en-US"/>
              <a:t>海睿科技</a:t>
            </a:r>
            <a:endParaRPr lang="zh-CN" altLang="en-US"/>
          </a:p>
        </p:txBody>
      </p:sp>
      <p:sp>
        <p:nvSpPr>
          <p:cNvPr id="9" name="文本占位符 8"/>
          <p:cNvSpPr>
            <a:spLocks noGrp="1"/>
          </p:cNvSpPr>
          <p:nvPr>
            <p:ph type="body" idx="16389"/>
            <p:custDataLst>
              <p:tags r:id="rId9"/>
            </p:custDataLst>
          </p:nvPr>
        </p:nvSpPr>
        <p:spPr/>
        <p:txBody>
          <a:bodyPr>
            <a:normAutofit/>
          </a:bodyPr>
          <a:lstStyle/>
          <a:p>
            <a:pPr algn="l">
              <a:lnSpc>
                <a:spcPct val="125000"/>
              </a:lnSpc>
            </a:pPr>
            <a:r>
              <a:rPr lang="zh-CN" altLang="en-US" sz="1400"/>
              <a:t>优势：传统数据积累丰厚，拥有庞大人工专家库。劣势：响应慢，</a:t>
            </a:r>
            <a:r>
              <a:rPr lang="zh-CN" altLang="en-US" sz="1400">
                <a:solidFill>
                  <a:srgbClr val="FF0000"/>
                </a:solidFill>
              </a:rPr>
              <a:t>高度依赖人工</a:t>
            </a:r>
            <a:r>
              <a:rPr lang="zh-CN" altLang="en-US" sz="1400"/>
              <a:t>，无法实现大规模并发诊断。</a:t>
            </a:r>
            <a:endParaRPr lang="zh-CN" altLang="en-US" sz="1400"/>
          </a:p>
        </p:txBody>
      </p:sp>
      <p:sp>
        <p:nvSpPr>
          <p:cNvPr id="10" name="装饰  7"/>
          <p:cNvSpPr>
            <a:spLocks noGrp="1"/>
          </p:cNvSpPr>
          <p:nvPr>
            <p:ph type="body" idx="16397"/>
            <p:custDataLst>
              <p:tags r:id="rId10"/>
            </p:custDataLst>
          </p:nvPr>
        </p:nvSpPr>
        <p:spPr/>
        <p:txBody>
          <a:bodyPr/>
          <a:lstStyle/>
          <a:p>
            <a:r>
              <a:rPr lang="zh-CN" altLang="en-US"/>
              <a:t> </a:t>
            </a:r>
            <a:endParaRPr lang="zh-CN" altLang="en-US"/>
          </a:p>
        </p:txBody>
      </p:sp>
      <p:sp>
        <p:nvSpPr>
          <p:cNvPr id="11" name="文本占位符 10"/>
          <p:cNvSpPr>
            <a:spLocks noGrp="1"/>
          </p:cNvSpPr>
          <p:nvPr>
            <p:ph type="body" idx="16390"/>
            <p:custDataLst>
              <p:tags r:id="rId11"/>
            </p:custDataLst>
          </p:nvPr>
        </p:nvSpPr>
        <p:spPr/>
        <p:txBody>
          <a:bodyPr>
            <a:normAutofit/>
          </a:bodyPr>
          <a:lstStyle/>
          <a:p>
            <a:pPr algn="l">
              <a:lnSpc>
                <a:spcPct val="111000"/>
              </a:lnSpc>
            </a:pPr>
            <a:r>
              <a:rPr lang="zh-CN" altLang="en-US"/>
              <a:t>飒沓机器人</a:t>
            </a:r>
            <a:endParaRPr lang="zh-CN" altLang="en-US"/>
          </a:p>
        </p:txBody>
      </p:sp>
      <p:sp>
        <p:nvSpPr>
          <p:cNvPr id="12" name="文本占位符 11"/>
          <p:cNvSpPr>
            <a:spLocks noGrp="1"/>
          </p:cNvSpPr>
          <p:nvPr>
            <p:ph type="body" idx="16391"/>
            <p:custDataLst>
              <p:tags r:id="rId12"/>
            </p:custDataLst>
          </p:nvPr>
        </p:nvSpPr>
        <p:spPr/>
        <p:txBody>
          <a:bodyPr>
            <a:normAutofit/>
          </a:bodyPr>
          <a:lstStyle/>
          <a:p>
            <a:pPr algn="l">
              <a:lnSpc>
                <a:spcPct val="125000"/>
              </a:lnSpc>
            </a:pPr>
            <a:r>
              <a:rPr lang="zh-CN" altLang="en-US" sz="1400"/>
              <a:t>优势：高端果园自动化机械作业(采摘、除草)。劣势：局限于机械执行层面，系统</a:t>
            </a:r>
            <a:r>
              <a:rPr lang="zh-CN" altLang="en-US" sz="1400">
                <a:solidFill>
                  <a:srgbClr val="FF0000"/>
                </a:solidFill>
              </a:rPr>
              <a:t>大脑缺乏智能策略规划。</a:t>
            </a:r>
            <a:endParaRPr lang="zh-CN" altLang="en-US" sz="1400">
              <a:solidFill>
                <a:srgbClr val="FF0000"/>
              </a:solidFill>
            </a:endParaRPr>
          </a:p>
        </p:txBody>
      </p:sp>
      <p:sp>
        <p:nvSpPr>
          <p:cNvPr id="13" name="装饰  0"/>
          <p:cNvSpPr>
            <a:spLocks noGrp="1"/>
          </p:cNvSpPr>
          <p:nvPr>
            <p:ph type="body" idx="16398"/>
            <p:custDataLst>
              <p:tags r:id="rId13"/>
            </p:custDataLst>
          </p:nvPr>
        </p:nvSpPr>
        <p:spPr/>
        <p:txBody>
          <a:bodyPr/>
          <a:lstStyle/>
          <a:p>
            <a:r>
              <a:rPr lang="zh-CN" altLang="en-US"/>
              <a:t> </a:t>
            </a:r>
            <a:endParaRPr lang="zh-CN" altLang="en-US"/>
          </a:p>
        </p:txBody>
      </p:sp>
      <p:sp>
        <p:nvSpPr>
          <p:cNvPr id="14" name="文本占位符 13"/>
          <p:cNvSpPr>
            <a:spLocks noGrp="1"/>
          </p:cNvSpPr>
          <p:nvPr>
            <p:ph type="body" idx="16392"/>
            <p:custDataLst>
              <p:tags r:id="rId14"/>
            </p:custDataLst>
          </p:nvPr>
        </p:nvSpPr>
        <p:spPr/>
        <p:txBody>
          <a:bodyPr>
            <a:normAutofit/>
          </a:bodyPr>
          <a:lstStyle/>
          <a:p>
            <a:pPr algn="l">
              <a:lnSpc>
                <a:spcPct val="111000"/>
              </a:lnSpc>
            </a:pPr>
            <a:r>
              <a:rPr lang="zh-CN" altLang="en-US"/>
              <a:t>开源YOLO</a:t>
            </a:r>
            <a:endParaRPr lang="zh-CN" altLang="en-US"/>
          </a:p>
        </p:txBody>
      </p:sp>
      <p:sp>
        <p:nvSpPr>
          <p:cNvPr id="15" name="文本占位符 14"/>
          <p:cNvSpPr>
            <a:spLocks noGrp="1"/>
          </p:cNvSpPr>
          <p:nvPr>
            <p:ph type="body" idx="16393"/>
            <p:custDataLst>
              <p:tags r:id="rId15"/>
            </p:custDataLst>
          </p:nvPr>
        </p:nvSpPr>
        <p:spPr/>
        <p:txBody>
          <a:bodyPr>
            <a:normAutofit/>
          </a:bodyPr>
          <a:lstStyle/>
          <a:p>
            <a:pPr algn="l">
              <a:lnSpc>
                <a:spcPct val="125000"/>
              </a:lnSpc>
            </a:pPr>
            <a:r>
              <a:rPr lang="zh-CN" altLang="en-US" sz="1400"/>
              <a:t>优势：完全免费开源，适合极客定制。劣势：</a:t>
            </a:r>
            <a:r>
              <a:rPr lang="zh-CN" altLang="en-US" sz="1400">
                <a:solidFill>
                  <a:srgbClr val="FF0000"/>
                </a:solidFill>
              </a:rPr>
              <a:t>缺乏农业专有Know-how，无任何端到端决策机制。</a:t>
            </a:r>
            <a:endParaRPr lang="zh-CN" altLang="en-US" sz="1400">
              <a:solidFill>
                <a:srgbClr val="FF0000"/>
              </a:solidFill>
            </a:endParaRPr>
          </a:p>
        </p:txBody>
      </p:sp>
    </p:spTree>
    <p:custDataLst>
      <p:tags r:id="rId1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6386"/>
            <p:custDataLst>
              <p:tags r:id="rId1"/>
            </p:custDataLst>
          </p:nvPr>
        </p:nvSpPr>
        <p:spPr/>
        <p:txBody>
          <a:bodyPr/>
          <a:lstStyle/>
          <a:p>
            <a:pPr algn="ctr">
              <a:lnSpc>
                <a:spcPct val="125000"/>
              </a:lnSpc>
            </a:pPr>
            <a:r>
              <a:rPr lang="zh-CN" altLang="en-US"/>
              <a:t>CONTENTS</a:t>
            </a:r>
            <a:endParaRPr lang="zh-CN" altLang="en-US"/>
          </a:p>
        </p:txBody>
      </p:sp>
      <p:sp>
        <p:nvSpPr>
          <p:cNvPr id="3" name="标题 2"/>
          <p:cNvSpPr>
            <a:spLocks noGrp="1"/>
          </p:cNvSpPr>
          <p:nvPr>
            <p:ph type="ctrTitle" idx="16385"/>
            <p:custDataLst>
              <p:tags r:id="rId2"/>
            </p:custDataLst>
          </p:nvPr>
        </p:nvSpPr>
        <p:spPr/>
        <p:txBody>
          <a:bodyPr>
            <a:normAutofit/>
          </a:bodyPr>
          <a:lstStyle/>
          <a:p>
            <a:pPr algn="ctr">
              <a:lnSpc>
                <a:spcPct val="104000"/>
              </a:lnSpc>
            </a:pPr>
            <a:r>
              <a:rPr lang="zh-CN" altLang="en-US"/>
              <a:t>目录</a:t>
            </a:r>
            <a:endParaRPr lang="zh-CN" altLang="en-US"/>
          </a:p>
        </p:txBody>
      </p:sp>
      <p:sp>
        <p:nvSpPr>
          <p:cNvPr id="4" name="文本占位符 3"/>
          <p:cNvSpPr>
            <a:spLocks noGrp="1"/>
          </p:cNvSpPr>
          <p:nvPr>
            <p:ph type="body" idx="16388"/>
            <p:custDataLst>
              <p:tags r:id="rId3"/>
            </p:custDataLst>
          </p:nvPr>
        </p:nvSpPr>
        <p:spPr>
          <a:xfrm>
            <a:off x="3838122" y="1168400"/>
            <a:ext cx="596900" cy="508000"/>
          </a:xfrm>
        </p:spPr>
        <p:txBody>
          <a:bodyPr/>
          <a:lstStyle/>
          <a:p>
            <a:pPr algn="ctr">
              <a:lnSpc>
                <a:spcPct val="109000"/>
              </a:lnSpc>
            </a:pPr>
            <a:r>
              <a:rPr lang="en-US" altLang="en-US"/>
              <a:t>01</a:t>
            </a:r>
            <a:endParaRPr lang="en-US" altLang="en-US"/>
          </a:p>
        </p:txBody>
      </p:sp>
      <p:sp>
        <p:nvSpPr>
          <p:cNvPr id="5" name="装饰  2"/>
          <p:cNvSpPr>
            <a:spLocks noGrp="1"/>
          </p:cNvSpPr>
          <p:nvPr>
            <p:ph type="body" idx="16395"/>
            <p:custDataLst>
              <p:tags r:id="rId4"/>
            </p:custDataLst>
          </p:nvPr>
        </p:nvSpPr>
        <p:spPr>
          <a:xfrm>
            <a:off x="4619172" y="1092200"/>
            <a:ext cx="25400" cy="762000"/>
          </a:xfrm>
        </p:spPr>
        <p:txBody>
          <a:bodyPr/>
          <a:lstStyle/>
          <a:p>
            <a:r>
              <a:rPr lang="zh-CN" altLang="en-US"/>
              <a:t> </a:t>
            </a:r>
            <a:endParaRPr lang="zh-CN" altLang="en-US"/>
          </a:p>
        </p:txBody>
      </p:sp>
      <p:sp>
        <p:nvSpPr>
          <p:cNvPr id="6" name="文本占位符 5"/>
          <p:cNvSpPr>
            <a:spLocks noGrp="1"/>
          </p:cNvSpPr>
          <p:nvPr>
            <p:ph type="body" idx="16387"/>
            <p:custDataLst>
              <p:tags r:id="rId5"/>
            </p:custDataLst>
          </p:nvPr>
        </p:nvSpPr>
        <p:spPr>
          <a:xfrm>
            <a:off x="4847772" y="1016000"/>
            <a:ext cx="2324100" cy="914400"/>
          </a:xfrm>
        </p:spPr>
        <p:txBody>
          <a:bodyPr>
            <a:normAutofit/>
          </a:bodyPr>
          <a:lstStyle/>
          <a:p>
            <a:pPr algn="l">
              <a:lnSpc>
                <a:spcPct val="118000"/>
              </a:lnSpc>
            </a:pPr>
            <a:r>
              <a:rPr lang="zh-CN" altLang="en-US" dirty="0"/>
              <a:t>项目背景与市场机会</a:t>
            </a:r>
            <a:endParaRPr lang="zh-CN" altLang="en-US" dirty="0"/>
          </a:p>
        </p:txBody>
      </p:sp>
      <p:sp>
        <p:nvSpPr>
          <p:cNvPr id="7" name="文本占位符 6"/>
          <p:cNvSpPr>
            <a:spLocks noGrp="1"/>
          </p:cNvSpPr>
          <p:nvPr>
            <p:ph type="body" idx="16390"/>
            <p:custDataLst>
              <p:tags r:id="rId6"/>
            </p:custDataLst>
          </p:nvPr>
        </p:nvSpPr>
        <p:spPr>
          <a:xfrm>
            <a:off x="7762422" y="1168400"/>
            <a:ext cx="596900" cy="508000"/>
          </a:xfrm>
        </p:spPr>
        <p:txBody>
          <a:bodyPr/>
          <a:lstStyle/>
          <a:p>
            <a:pPr algn="ctr">
              <a:lnSpc>
                <a:spcPct val="109000"/>
              </a:lnSpc>
            </a:pPr>
            <a:r>
              <a:rPr lang="en-US" altLang="en-US"/>
              <a:t>02</a:t>
            </a:r>
            <a:endParaRPr lang="en-US" altLang="en-US"/>
          </a:p>
        </p:txBody>
      </p:sp>
      <p:sp>
        <p:nvSpPr>
          <p:cNvPr id="8" name="装饰  5"/>
          <p:cNvSpPr>
            <a:spLocks noGrp="1"/>
          </p:cNvSpPr>
          <p:nvPr>
            <p:ph type="body" idx="16396"/>
            <p:custDataLst>
              <p:tags r:id="rId7"/>
            </p:custDataLst>
          </p:nvPr>
        </p:nvSpPr>
        <p:spPr>
          <a:xfrm>
            <a:off x="8543472" y="1092200"/>
            <a:ext cx="25400" cy="762000"/>
          </a:xfrm>
        </p:spPr>
        <p:txBody>
          <a:bodyPr/>
          <a:lstStyle/>
          <a:p>
            <a:r>
              <a:rPr lang="zh-CN" altLang="en-US"/>
              <a:t> </a:t>
            </a:r>
            <a:endParaRPr lang="zh-CN" altLang="en-US"/>
          </a:p>
        </p:txBody>
      </p:sp>
      <p:sp>
        <p:nvSpPr>
          <p:cNvPr id="9" name="文本占位符 8"/>
          <p:cNvSpPr>
            <a:spLocks noGrp="1"/>
          </p:cNvSpPr>
          <p:nvPr>
            <p:ph type="body" idx="16389"/>
            <p:custDataLst>
              <p:tags r:id="rId8"/>
            </p:custDataLst>
          </p:nvPr>
        </p:nvSpPr>
        <p:spPr>
          <a:xfrm>
            <a:off x="8772072" y="1016000"/>
            <a:ext cx="2324100" cy="914400"/>
          </a:xfrm>
        </p:spPr>
        <p:txBody>
          <a:bodyPr>
            <a:normAutofit/>
          </a:bodyPr>
          <a:lstStyle/>
          <a:p>
            <a:pPr algn="l">
              <a:lnSpc>
                <a:spcPct val="118000"/>
              </a:lnSpc>
            </a:pPr>
            <a:r>
              <a:rPr lang="zh-CN" altLang="en-US" dirty="0"/>
              <a:t>技术方案与系统架构</a:t>
            </a:r>
            <a:endParaRPr lang="zh-CN" altLang="en-US" dirty="0"/>
          </a:p>
        </p:txBody>
      </p:sp>
      <p:sp>
        <p:nvSpPr>
          <p:cNvPr id="10" name="文本占位符 9"/>
          <p:cNvSpPr>
            <a:spLocks noGrp="1"/>
          </p:cNvSpPr>
          <p:nvPr>
            <p:ph type="body" idx="16392"/>
            <p:custDataLst>
              <p:tags r:id="rId9"/>
            </p:custDataLst>
          </p:nvPr>
        </p:nvSpPr>
        <p:spPr>
          <a:xfrm>
            <a:off x="3838122" y="2844800"/>
            <a:ext cx="596900" cy="508000"/>
          </a:xfrm>
        </p:spPr>
        <p:txBody>
          <a:bodyPr/>
          <a:lstStyle/>
          <a:p>
            <a:pPr algn="ctr">
              <a:lnSpc>
                <a:spcPct val="109000"/>
              </a:lnSpc>
            </a:pPr>
            <a:r>
              <a:rPr lang="en-US" altLang="en-US"/>
              <a:t>03</a:t>
            </a:r>
            <a:endParaRPr lang="en-US" altLang="en-US"/>
          </a:p>
        </p:txBody>
      </p:sp>
      <p:sp>
        <p:nvSpPr>
          <p:cNvPr id="11" name="装饰  8"/>
          <p:cNvSpPr>
            <a:spLocks noGrp="1"/>
          </p:cNvSpPr>
          <p:nvPr>
            <p:ph type="body" idx="16397"/>
            <p:custDataLst>
              <p:tags r:id="rId10"/>
            </p:custDataLst>
          </p:nvPr>
        </p:nvSpPr>
        <p:spPr>
          <a:xfrm>
            <a:off x="4619172" y="2768600"/>
            <a:ext cx="25400" cy="762000"/>
          </a:xfrm>
        </p:spPr>
        <p:txBody>
          <a:bodyPr/>
          <a:lstStyle/>
          <a:p>
            <a:r>
              <a:rPr lang="zh-CN" altLang="en-US"/>
              <a:t> </a:t>
            </a:r>
            <a:endParaRPr lang="zh-CN" altLang="en-US"/>
          </a:p>
        </p:txBody>
      </p:sp>
      <p:sp>
        <p:nvSpPr>
          <p:cNvPr id="12" name="文本占位符 11"/>
          <p:cNvSpPr>
            <a:spLocks noGrp="1"/>
          </p:cNvSpPr>
          <p:nvPr>
            <p:ph type="body" idx="16391"/>
            <p:custDataLst>
              <p:tags r:id="rId11"/>
            </p:custDataLst>
          </p:nvPr>
        </p:nvSpPr>
        <p:spPr>
          <a:xfrm>
            <a:off x="4847772" y="2692400"/>
            <a:ext cx="2324100" cy="914400"/>
          </a:xfrm>
        </p:spPr>
        <p:txBody>
          <a:bodyPr>
            <a:normAutofit/>
          </a:bodyPr>
          <a:lstStyle/>
          <a:p>
            <a:pPr algn="l">
              <a:lnSpc>
                <a:spcPct val="118000"/>
              </a:lnSpc>
            </a:pPr>
            <a:r>
              <a:rPr lang="zh-CN" altLang="en-US" dirty="0"/>
              <a:t>产品功能与创新亮点</a:t>
            </a:r>
            <a:endParaRPr lang="zh-CN" altLang="en-US" dirty="0"/>
          </a:p>
        </p:txBody>
      </p:sp>
      <p:sp>
        <p:nvSpPr>
          <p:cNvPr id="13" name="文本占位符 12"/>
          <p:cNvSpPr>
            <a:spLocks noGrp="1"/>
          </p:cNvSpPr>
          <p:nvPr>
            <p:ph type="body" idx="16394"/>
            <p:custDataLst>
              <p:tags r:id="rId12"/>
            </p:custDataLst>
          </p:nvPr>
        </p:nvSpPr>
        <p:spPr>
          <a:xfrm>
            <a:off x="7762422" y="2844800"/>
            <a:ext cx="596900" cy="508000"/>
          </a:xfrm>
        </p:spPr>
        <p:txBody>
          <a:bodyPr/>
          <a:lstStyle/>
          <a:p>
            <a:pPr algn="ctr">
              <a:lnSpc>
                <a:spcPct val="109000"/>
              </a:lnSpc>
            </a:pPr>
            <a:r>
              <a:rPr lang="en-US" altLang="en-US" dirty="0"/>
              <a:t>04</a:t>
            </a:r>
            <a:endParaRPr lang="en-US" altLang="en-US" dirty="0"/>
          </a:p>
        </p:txBody>
      </p:sp>
      <p:sp>
        <p:nvSpPr>
          <p:cNvPr id="14" name="装饰  1"/>
          <p:cNvSpPr>
            <a:spLocks noGrp="1"/>
          </p:cNvSpPr>
          <p:nvPr>
            <p:ph type="body" idx="16398"/>
            <p:custDataLst>
              <p:tags r:id="rId13"/>
            </p:custDataLst>
          </p:nvPr>
        </p:nvSpPr>
        <p:spPr>
          <a:xfrm>
            <a:off x="8543472" y="2768600"/>
            <a:ext cx="25400" cy="762000"/>
          </a:xfrm>
        </p:spPr>
        <p:txBody>
          <a:bodyPr/>
          <a:lstStyle/>
          <a:p>
            <a:r>
              <a:rPr lang="zh-CN" altLang="en-US"/>
              <a:t> </a:t>
            </a:r>
            <a:endParaRPr lang="zh-CN" altLang="en-US"/>
          </a:p>
        </p:txBody>
      </p:sp>
      <p:sp>
        <p:nvSpPr>
          <p:cNvPr id="15" name="文本占位符 14"/>
          <p:cNvSpPr>
            <a:spLocks noGrp="1"/>
          </p:cNvSpPr>
          <p:nvPr>
            <p:ph type="body" idx="16393"/>
            <p:custDataLst>
              <p:tags r:id="rId14"/>
            </p:custDataLst>
          </p:nvPr>
        </p:nvSpPr>
        <p:spPr>
          <a:xfrm>
            <a:off x="8831036" y="2692400"/>
            <a:ext cx="2324100" cy="914400"/>
          </a:xfrm>
        </p:spPr>
        <p:txBody>
          <a:bodyPr>
            <a:normAutofit/>
          </a:bodyPr>
          <a:lstStyle/>
          <a:p>
            <a:pPr algn="l">
              <a:lnSpc>
                <a:spcPct val="118000"/>
              </a:lnSpc>
            </a:pPr>
            <a:r>
              <a:rPr lang="zh-CN" altLang="en-US" dirty="0"/>
              <a:t>商业模式与竞争优势</a:t>
            </a:r>
            <a:endParaRPr lang="zh-CN" altLang="en-US" dirty="0"/>
          </a:p>
        </p:txBody>
      </p:sp>
      <p:grpSp>
        <p:nvGrpSpPr>
          <p:cNvPr id="34" name="组合 33"/>
          <p:cNvGrpSpPr/>
          <p:nvPr/>
        </p:nvGrpSpPr>
        <p:grpSpPr>
          <a:xfrm>
            <a:off x="3858080" y="4114800"/>
            <a:ext cx="3333750" cy="914400"/>
            <a:chOff x="7821386" y="4368800"/>
            <a:chExt cx="3333750" cy="914400"/>
          </a:xfrm>
        </p:grpSpPr>
        <p:sp>
          <p:nvSpPr>
            <p:cNvPr id="30" name="文本占位符 3"/>
            <p:cNvSpPr txBox="1"/>
            <p:nvPr>
              <p:custDataLst>
                <p:tags r:id="rId15"/>
              </p:custDataLst>
            </p:nvPr>
          </p:nvSpPr>
          <p:spPr>
            <a:xfrm>
              <a:off x="7821386" y="4521200"/>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05</a:t>
              </a:r>
              <a:endParaRPr lang="en-US" altLang="en-US" dirty="0"/>
            </a:p>
          </p:txBody>
        </p:sp>
        <p:sp>
          <p:nvSpPr>
            <p:cNvPr id="31" name="装饰  2"/>
            <p:cNvSpPr txBox="1"/>
            <p:nvPr>
              <p:custDataLst>
                <p:tags r:id="rId16"/>
              </p:custDataLst>
            </p:nvPr>
          </p:nvSpPr>
          <p:spPr>
            <a:xfrm>
              <a:off x="8602436" y="4445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endParaRPr lang="zh-CN" altLang="en-US"/>
            </a:p>
          </p:txBody>
        </p:sp>
        <p:sp>
          <p:nvSpPr>
            <p:cNvPr id="32" name="文本占位符 5"/>
            <p:cNvSpPr txBox="1"/>
            <p:nvPr>
              <p:custDataLst>
                <p:tags r:id="rId17"/>
              </p:custDataLst>
            </p:nvPr>
          </p:nvSpPr>
          <p:spPr>
            <a:xfrm>
              <a:off x="8831036" y="4368800"/>
              <a:ext cx="2324100" cy="914400"/>
            </a:xfrm>
            <a:prstGeom prst="rect">
              <a:avLst/>
            </a:prstGeom>
            <a:noFill/>
          </p:spPr>
          <p:txBody>
            <a:bodyPr vert="horz"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发展规划与收益预测</a:t>
              </a:r>
              <a:endParaRPr lang="zh-CN" altLang="en-US" dirty="0"/>
            </a:p>
          </p:txBody>
        </p:sp>
      </p:grpSp>
      <p:grpSp>
        <p:nvGrpSpPr>
          <p:cNvPr id="16" name="组合 15"/>
          <p:cNvGrpSpPr/>
          <p:nvPr/>
        </p:nvGrpSpPr>
        <p:grpSpPr>
          <a:xfrm>
            <a:off x="7762060" y="4114800"/>
            <a:ext cx="3333750" cy="914400"/>
            <a:chOff x="7821386" y="4368800"/>
            <a:chExt cx="3333750" cy="914400"/>
          </a:xfrm>
        </p:grpSpPr>
        <p:sp>
          <p:nvSpPr>
            <p:cNvPr id="17" name="文本占位符 3"/>
            <p:cNvSpPr txBox="1"/>
            <p:nvPr>
              <p:custDataLst>
                <p:tags r:id="rId18"/>
              </p:custDataLst>
            </p:nvPr>
          </p:nvSpPr>
          <p:spPr>
            <a:xfrm>
              <a:off x="7821386" y="4521200"/>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06</a:t>
              </a:r>
              <a:endParaRPr lang="en-US" altLang="en-US" dirty="0"/>
            </a:p>
          </p:txBody>
        </p:sp>
        <p:sp>
          <p:nvSpPr>
            <p:cNvPr id="18" name="装饰  2"/>
            <p:cNvSpPr txBox="1"/>
            <p:nvPr>
              <p:custDataLst>
                <p:tags r:id="rId19"/>
              </p:custDataLst>
            </p:nvPr>
          </p:nvSpPr>
          <p:spPr>
            <a:xfrm>
              <a:off x="8602436" y="4445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endParaRPr lang="zh-CN" altLang="en-US"/>
            </a:p>
          </p:txBody>
        </p:sp>
        <p:sp>
          <p:nvSpPr>
            <p:cNvPr id="19" name="文本占位符 5"/>
            <p:cNvSpPr txBox="1"/>
            <p:nvPr>
              <p:custDataLst>
                <p:tags r:id="rId20"/>
              </p:custDataLst>
            </p:nvPr>
          </p:nvSpPr>
          <p:spPr>
            <a:xfrm>
              <a:off x="8831036" y="4368800"/>
              <a:ext cx="2324100" cy="914400"/>
            </a:xfrm>
            <a:prstGeom prst="rect">
              <a:avLst/>
            </a:prstGeom>
            <a:noFill/>
          </p:spPr>
          <p:txBody>
            <a:bodyPr vert="horz"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团队介绍</a:t>
              </a:r>
              <a:endParaRPr lang="zh-CN" altLang="en-US" dirty="0"/>
            </a:p>
          </p:txBody>
        </p:sp>
      </p:grpSp>
    </p:spTree>
    <p:custDataLst>
      <p:tags r:id="rId2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l">
              <a:lnSpc>
                <a:spcPct val="111000"/>
              </a:lnSpc>
            </a:pPr>
            <a:r>
              <a:rPr lang="zh-CN" altLang="en-US"/>
              <a:t>智蔓(SmartVine)的绝对差异化</a:t>
            </a:r>
            <a:endParaRPr lang="zh-CN" altLang="en-US"/>
          </a:p>
        </p:txBody>
      </p:sp>
      <p:sp>
        <p:nvSpPr>
          <p:cNvPr id="3" name="装饰  0"/>
          <p:cNvSpPr>
            <a:spLocks noGrp="1"/>
          </p:cNvSpPr>
          <p:nvPr>
            <p:ph type="body" idx="16398"/>
            <p:custDataLst>
              <p:tags r:id="rId2"/>
            </p:custDataLst>
          </p:nvPr>
        </p:nvSpPr>
        <p:spPr/>
        <p:txBody>
          <a:bodyPr/>
          <a:lstStyle/>
          <a:p>
            <a:r>
              <a:rPr lang="zh-CN" altLang="en-US"/>
              <a:t> </a:t>
            </a:r>
            <a:endParaRPr lang="zh-CN" altLang="en-US"/>
          </a:p>
        </p:txBody>
      </p:sp>
      <p:sp>
        <p:nvSpPr>
          <p:cNvPr id="4" name="文本占位符 3"/>
          <p:cNvSpPr>
            <a:spLocks noGrp="1"/>
          </p:cNvSpPr>
          <p:nvPr>
            <p:ph type="body" idx="16388"/>
            <p:custDataLst>
              <p:tags r:id="rId3"/>
            </p:custDataLst>
          </p:nvPr>
        </p:nvSpPr>
        <p:spPr/>
        <p:txBody>
          <a:bodyPr/>
          <a:lstStyle/>
          <a:p>
            <a:pPr algn="ctr">
              <a:lnSpc>
                <a:spcPct val="109000"/>
              </a:lnSpc>
            </a:pPr>
            <a:r>
              <a:rPr lang="zh-CN" altLang="en-US"/>
              <a:t>01</a:t>
            </a:r>
            <a:endParaRPr lang="zh-CN" altLang="en-US"/>
          </a:p>
        </p:txBody>
      </p:sp>
      <p:sp>
        <p:nvSpPr>
          <p:cNvPr id="5" name="文本占位符 4"/>
          <p:cNvSpPr>
            <a:spLocks noGrp="1"/>
          </p:cNvSpPr>
          <p:nvPr>
            <p:ph type="body" idx="16386"/>
            <p:custDataLst>
              <p:tags r:id="rId4"/>
            </p:custDataLst>
          </p:nvPr>
        </p:nvSpPr>
        <p:spPr/>
        <p:txBody>
          <a:bodyPr>
            <a:normAutofit fontScale="87500"/>
          </a:bodyPr>
          <a:lstStyle/>
          <a:p>
            <a:pPr algn="l">
              <a:lnSpc>
                <a:spcPct val="111000"/>
              </a:lnSpc>
            </a:pPr>
            <a:r>
              <a:rPr lang="zh-CN" altLang="en-US"/>
              <a:t>ReAct大模型实现毫秒级自动化决策</a:t>
            </a:r>
            <a:endParaRPr lang="zh-CN" altLang="en-US"/>
          </a:p>
        </p:txBody>
      </p:sp>
      <p:sp>
        <p:nvSpPr>
          <p:cNvPr id="6" name="文本占位符 5"/>
          <p:cNvSpPr>
            <a:spLocks noGrp="1"/>
          </p:cNvSpPr>
          <p:nvPr>
            <p:ph type="body" idx="16387"/>
            <p:custDataLst>
              <p:tags r:id="rId5"/>
            </p:custDataLst>
          </p:nvPr>
        </p:nvSpPr>
        <p:spPr/>
        <p:txBody>
          <a:bodyPr>
            <a:normAutofit/>
          </a:bodyPr>
          <a:lstStyle/>
          <a:p>
            <a:pPr algn="l">
              <a:lnSpc>
                <a:spcPct val="125000"/>
              </a:lnSpc>
            </a:pPr>
            <a:r>
              <a:rPr lang="zh-CN" altLang="en-US"/>
              <a:t>提供7x24不间断专业服务，主动调取环境、历史数据进行综合推理，直接生成可执行指令，实现“检测即决策”。</a:t>
            </a:r>
            <a:endParaRPr lang="zh-CN" altLang="en-US"/>
          </a:p>
        </p:txBody>
      </p:sp>
      <p:sp>
        <p:nvSpPr>
          <p:cNvPr id="7" name="装饰  4"/>
          <p:cNvSpPr>
            <a:spLocks noGrp="1"/>
          </p:cNvSpPr>
          <p:nvPr>
            <p:ph type="body" idx="16399"/>
            <p:custDataLst>
              <p:tags r:id="rId6"/>
            </p:custDataLst>
          </p:nvPr>
        </p:nvSpPr>
        <p:spPr/>
        <p:txBody>
          <a:bodyPr/>
          <a:lstStyle/>
          <a:p>
            <a:r>
              <a:rPr lang="zh-CN" altLang="en-US"/>
              <a:t> </a:t>
            </a:r>
            <a:endParaRPr lang="zh-CN" altLang="en-US"/>
          </a:p>
        </p:txBody>
      </p:sp>
      <p:sp>
        <p:nvSpPr>
          <p:cNvPr id="8" name="文本占位符 7"/>
          <p:cNvSpPr>
            <a:spLocks noGrp="1"/>
          </p:cNvSpPr>
          <p:nvPr>
            <p:ph type="body" idx="16391"/>
            <p:custDataLst>
              <p:tags r:id="rId7"/>
            </p:custDataLst>
          </p:nvPr>
        </p:nvSpPr>
        <p:spPr/>
        <p:txBody>
          <a:bodyPr/>
          <a:lstStyle/>
          <a:p>
            <a:pPr algn="ctr">
              <a:lnSpc>
                <a:spcPct val="109000"/>
              </a:lnSpc>
            </a:pPr>
            <a:r>
              <a:rPr lang="zh-CN" altLang="en-US"/>
              <a:t>02</a:t>
            </a:r>
            <a:endParaRPr lang="zh-CN" altLang="en-US"/>
          </a:p>
        </p:txBody>
      </p:sp>
      <p:sp>
        <p:nvSpPr>
          <p:cNvPr id="9" name="文本占位符 8"/>
          <p:cNvSpPr>
            <a:spLocks noGrp="1"/>
          </p:cNvSpPr>
          <p:nvPr>
            <p:ph type="body" idx="16389"/>
            <p:custDataLst>
              <p:tags r:id="rId8"/>
            </p:custDataLst>
          </p:nvPr>
        </p:nvSpPr>
        <p:spPr/>
        <p:txBody>
          <a:bodyPr>
            <a:normAutofit/>
          </a:bodyPr>
          <a:lstStyle/>
          <a:p>
            <a:pPr algn="l">
              <a:lnSpc>
                <a:spcPct val="111000"/>
              </a:lnSpc>
            </a:pPr>
            <a:r>
              <a:rPr lang="zh-CN" altLang="en-US" sz="1900"/>
              <a:t>多模态分析指挥作业方向</a:t>
            </a:r>
            <a:endParaRPr lang="zh-CN" altLang="en-US" sz="1900"/>
          </a:p>
        </p:txBody>
      </p:sp>
      <p:sp>
        <p:nvSpPr>
          <p:cNvPr id="10" name="文本占位符 9"/>
          <p:cNvSpPr>
            <a:spLocks noGrp="1"/>
          </p:cNvSpPr>
          <p:nvPr>
            <p:ph type="body" idx="16390"/>
            <p:custDataLst>
              <p:tags r:id="rId9"/>
            </p:custDataLst>
          </p:nvPr>
        </p:nvSpPr>
        <p:spPr/>
        <p:txBody>
          <a:bodyPr>
            <a:normAutofit/>
          </a:bodyPr>
          <a:lstStyle/>
          <a:p>
            <a:pPr algn="l">
              <a:lnSpc>
                <a:spcPct val="125000"/>
              </a:lnSpc>
            </a:pPr>
            <a:r>
              <a:rPr lang="zh-CN" altLang="en-US"/>
              <a:t>拥有强AI大脑，不仅能感知，更能通过多模态分析指挥作业方向，融合视觉大模型与农业专家知识库。</a:t>
            </a:r>
            <a:endParaRPr lang="zh-CN" altLang="en-US"/>
          </a:p>
        </p:txBody>
      </p:sp>
      <p:sp>
        <p:nvSpPr>
          <p:cNvPr id="11" name="装饰  8"/>
          <p:cNvSpPr>
            <a:spLocks noGrp="1"/>
          </p:cNvSpPr>
          <p:nvPr>
            <p:ph type="body" idx="16400"/>
            <p:custDataLst>
              <p:tags r:id="rId10"/>
            </p:custDataLst>
          </p:nvPr>
        </p:nvSpPr>
        <p:spPr/>
        <p:txBody>
          <a:bodyPr/>
          <a:lstStyle/>
          <a:p>
            <a:r>
              <a:rPr lang="zh-CN" altLang="en-US"/>
              <a:t> </a:t>
            </a:r>
            <a:endParaRPr lang="zh-CN" altLang="en-US"/>
          </a:p>
        </p:txBody>
      </p:sp>
      <p:sp>
        <p:nvSpPr>
          <p:cNvPr id="12" name="文本占位符 11"/>
          <p:cNvSpPr>
            <a:spLocks noGrp="1"/>
          </p:cNvSpPr>
          <p:nvPr>
            <p:ph type="body" idx="16394"/>
            <p:custDataLst>
              <p:tags r:id="rId11"/>
            </p:custDataLst>
          </p:nvPr>
        </p:nvSpPr>
        <p:spPr/>
        <p:txBody>
          <a:bodyPr/>
          <a:lstStyle/>
          <a:p>
            <a:pPr algn="ctr">
              <a:lnSpc>
                <a:spcPct val="109000"/>
              </a:lnSpc>
            </a:pPr>
            <a:r>
              <a:rPr lang="zh-CN" altLang="en-US"/>
              <a:t>03</a:t>
            </a:r>
            <a:endParaRPr lang="zh-CN" altLang="en-US"/>
          </a:p>
        </p:txBody>
      </p:sp>
      <p:sp>
        <p:nvSpPr>
          <p:cNvPr id="13" name="文本占位符 12"/>
          <p:cNvSpPr>
            <a:spLocks noGrp="1"/>
          </p:cNvSpPr>
          <p:nvPr>
            <p:ph type="body" idx="16392"/>
            <p:custDataLst>
              <p:tags r:id="rId12"/>
            </p:custDataLst>
          </p:nvPr>
        </p:nvSpPr>
        <p:spPr/>
        <p:txBody>
          <a:bodyPr>
            <a:normAutofit/>
          </a:bodyPr>
          <a:lstStyle/>
          <a:p>
            <a:pPr algn="l">
              <a:lnSpc>
                <a:spcPct val="111000"/>
              </a:lnSpc>
            </a:pPr>
            <a:r>
              <a:rPr lang="zh-CN" altLang="en-US" sz="1900"/>
              <a:t>内置顶级农业知识库与逻辑链</a:t>
            </a:r>
            <a:endParaRPr lang="zh-CN" altLang="en-US" sz="1900"/>
          </a:p>
        </p:txBody>
      </p:sp>
      <p:sp>
        <p:nvSpPr>
          <p:cNvPr id="14" name="文本占位符 13"/>
          <p:cNvSpPr>
            <a:spLocks noGrp="1"/>
          </p:cNvSpPr>
          <p:nvPr>
            <p:ph type="body" idx="16393"/>
            <p:custDataLst>
              <p:tags r:id="rId13"/>
            </p:custDataLst>
          </p:nvPr>
        </p:nvSpPr>
        <p:spPr/>
        <p:txBody>
          <a:bodyPr>
            <a:normAutofit/>
          </a:bodyPr>
          <a:lstStyle/>
          <a:p>
            <a:pPr algn="l">
              <a:lnSpc>
                <a:spcPct val="125000"/>
              </a:lnSpc>
            </a:pPr>
            <a:r>
              <a:rPr lang="zh-CN" altLang="en-US"/>
              <a:t>提供交钥匙型的全流程闭环服务，系统能自动出具涵盖病害名称、致病机理、扩散风险及治疗方案的完整报告。</a:t>
            </a:r>
            <a:endParaRPr lang="zh-CN" altLang="en-US"/>
          </a:p>
        </p:txBody>
      </p:sp>
      <p:sp>
        <p:nvSpPr>
          <p:cNvPr id="15" name="装饰  2"/>
          <p:cNvSpPr>
            <a:spLocks noGrp="1"/>
          </p:cNvSpPr>
          <p:nvPr>
            <p:ph type="body" idx="16401"/>
            <p:custDataLst>
              <p:tags r:id="rId14"/>
            </p:custDataLst>
          </p:nvPr>
        </p:nvSpPr>
        <p:spPr/>
        <p:txBody>
          <a:bodyPr/>
          <a:lstStyle/>
          <a:p>
            <a:r>
              <a:rPr lang="zh-CN" altLang="en-US"/>
              <a:t> </a:t>
            </a:r>
            <a:endParaRPr lang="zh-CN" altLang="en-US"/>
          </a:p>
        </p:txBody>
      </p:sp>
      <p:sp>
        <p:nvSpPr>
          <p:cNvPr id="16" name="文本占位符 15"/>
          <p:cNvSpPr>
            <a:spLocks noGrp="1"/>
          </p:cNvSpPr>
          <p:nvPr>
            <p:ph type="body" idx="16397"/>
            <p:custDataLst>
              <p:tags r:id="rId15"/>
            </p:custDataLst>
          </p:nvPr>
        </p:nvSpPr>
        <p:spPr/>
        <p:txBody>
          <a:bodyPr/>
          <a:lstStyle/>
          <a:p>
            <a:pPr algn="ctr">
              <a:lnSpc>
                <a:spcPct val="109000"/>
              </a:lnSpc>
            </a:pPr>
            <a:r>
              <a:rPr lang="zh-CN" altLang="en-US"/>
              <a:t>04</a:t>
            </a:r>
            <a:endParaRPr lang="zh-CN" altLang="en-US"/>
          </a:p>
        </p:txBody>
      </p:sp>
      <p:sp>
        <p:nvSpPr>
          <p:cNvPr id="17" name="文本占位符 16"/>
          <p:cNvSpPr>
            <a:spLocks noGrp="1"/>
          </p:cNvSpPr>
          <p:nvPr>
            <p:ph type="body" idx="16395"/>
            <p:custDataLst>
              <p:tags r:id="rId16"/>
            </p:custDataLst>
          </p:nvPr>
        </p:nvSpPr>
        <p:spPr/>
        <p:txBody>
          <a:bodyPr>
            <a:normAutofit/>
          </a:bodyPr>
          <a:lstStyle/>
          <a:p>
            <a:pPr algn="l">
              <a:lnSpc>
                <a:spcPct val="111000"/>
              </a:lnSpc>
            </a:pPr>
            <a:r>
              <a:rPr lang="zh-CN" altLang="en-US" sz="1900"/>
              <a:t>极致轻量的前端体验</a:t>
            </a:r>
            <a:endParaRPr lang="zh-CN" altLang="en-US" sz="1900"/>
          </a:p>
        </p:txBody>
      </p:sp>
      <p:sp>
        <p:nvSpPr>
          <p:cNvPr id="18" name="文本占位符 17"/>
          <p:cNvSpPr>
            <a:spLocks noGrp="1"/>
          </p:cNvSpPr>
          <p:nvPr>
            <p:ph type="body" idx="16396"/>
            <p:custDataLst>
              <p:tags r:id="rId17"/>
            </p:custDataLst>
          </p:nvPr>
        </p:nvSpPr>
        <p:spPr/>
        <p:txBody>
          <a:bodyPr>
            <a:normAutofit/>
          </a:bodyPr>
          <a:lstStyle/>
          <a:p>
            <a:pPr algn="l">
              <a:lnSpc>
                <a:spcPct val="125000"/>
              </a:lnSpc>
            </a:pPr>
            <a:r>
              <a:rPr lang="zh-CN" altLang="en-US"/>
              <a:t>农户只需打开微信小程序，随手拍照即可获得专家级分析，零安装成本使其具备强大的天然裂变与社交传播属性。</a:t>
            </a:r>
            <a:endParaRPr lang="zh-CN" altLang="en-US"/>
          </a:p>
        </p:txBody>
      </p:sp>
    </p:spTree>
    <p:custDataLst>
      <p:tags r:id="rId1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ctr">
              <a:lnSpc>
                <a:spcPct val="104000"/>
              </a:lnSpc>
            </a:pPr>
            <a:r>
              <a:rPr lang="zh-CN" altLang="en-US"/>
              <a:t>发展规划与收益预测</a:t>
            </a:r>
            <a:endParaRPr lang="zh-CN" altLang="en-US"/>
          </a:p>
        </p:txBody>
      </p:sp>
      <p:sp>
        <p:nvSpPr>
          <p:cNvPr id="3" name="文本占位符 2"/>
          <p:cNvSpPr>
            <a:spLocks noGrp="1"/>
          </p:cNvSpPr>
          <p:nvPr>
            <p:ph type="body" idx="16386"/>
            <p:custDataLst>
              <p:tags r:id="rId2"/>
            </p:custDataLst>
          </p:nvPr>
        </p:nvSpPr>
        <p:spPr/>
        <p:txBody>
          <a:bodyPr/>
          <a:lstStyle/>
          <a:p>
            <a:pPr algn="ctr">
              <a:lnSpc>
                <a:spcPct val="109000"/>
              </a:lnSpc>
            </a:pPr>
            <a:r>
              <a:rPr lang="en-US" altLang="en-US" dirty="0"/>
              <a:t>05</a:t>
            </a:r>
            <a:endParaRPr lang="en-US" altLang="en-US" dirty="0"/>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l">
              <a:lnSpc>
                <a:spcPct val="111000"/>
              </a:lnSpc>
            </a:pPr>
            <a:r>
              <a:rPr lang="zh-CN" altLang="en-US"/>
              <a:t>多元化稳定营收矩阵</a:t>
            </a:r>
            <a:endParaRPr lang="zh-CN" altLang="en-US"/>
          </a:p>
        </p:txBody>
      </p:sp>
      <p:sp>
        <p:nvSpPr>
          <p:cNvPr id="3" name="装饰  0"/>
          <p:cNvSpPr>
            <a:spLocks noGrp="1"/>
          </p:cNvSpPr>
          <p:nvPr>
            <p:ph type="body" idx="16393"/>
            <p:custDataLst>
              <p:tags r:id="rId2"/>
            </p:custDataLst>
          </p:nvPr>
        </p:nvSpPr>
        <p:spPr/>
        <p:txBody>
          <a:bodyPr/>
          <a:lstStyle/>
          <a:p>
            <a:r>
              <a:rPr lang="zh-CN" altLang="en-US"/>
              <a:t> </a:t>
            </a:r>
            <a:endParaRPr lang="zh-CN" altLang="en-US"/>
          </a:p>
        </p:txBody>
      </p:sp>
      <p:sp>
        <p:nvSpPr>
          <p:cNvPr id="4" name="装饰  1"/>
          <p:cNvSpPr>
            <a:spLocks noGrp="1"/>
          </p:cNvSpPr>
          <p:nvPr>
            <p:ph type="body" idx="16394"/>
            <p:custDataLst>
              <p:tags r:id="rId3"/>
            </p:custDataLst>
          </p:nvPr>
        </p:nvSpPr>
        <p:spPr/>
        <p:txBody>
          <a:bodyPr/>
          <a:lstStyle/>
          <a:p>
            <a:r>
              <a:rPr lang="zh-CN" altLang="en-US"/>
              <a:t> </a:t>
            </a:r>
            <a:endParaRPr lang="zh-CN" altLang="en-US"/>
          </a:p>
        </p:txBody>
      </p:sp>
      <p:pic>
        <p:nvPicPr>
          <p:cNvPr id="19" name="图片占位符 18"/>
          <p:cNvPicPr>
            <a:picLocks noGrp="1"/>
          </p:cNvPicPr>
          <p:nvPr>
            <p:ph type="pic" idx="16392"/>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2011680" y="2214880"/>
            <a:ext cx="650240" cy="650240"/>
          </a:xfrm>
          <a:prstGeom prst="rect">
            <a:avLst/>
          </a:prstGeom>
        </p:spPr>
      </p:pic>
      <p:sp>
        <p:nvSpPr>
          <p:cNvPr id="6" name="文本占位符 5"/>
          <p:cNvSpPr>
            <a:spLocks noGrp="1"/>
          </p:cNvSpPr>
          <p:nvPr>
            <p:ph type="body" idx="16386"/>
            <p:custDataLst>
              <p:tags r:id="rId7"/>
            </p:custDataLst>
          </p:nvPr>
        </p:nvSpPr>
        <p:spPr/>
        <p:txBody>
          <a:bodyPr>
            <a:normAutofit/>
          </a:bodyPr>
          <a:lstStyle/>
          <a:p>
            <a:pPr algn="ctr">
              <a:lnSpc>
                <a:spcPct val="111000"/>
              </a:lnSpc>
            </a:pPr>
            <a:r>
              <a:rPr lang="zh-CN" altLang="en-US"/>
              <a:t>SaaS订阅服务</a:t>
            </a:r>
            <a:endParaRPr lang="zh-CN" altLang="en-US"/>
          </a:p>
        </p:txBody>
      </p:sp>
      <p:sp>
        <p:nvSpPr>
          <p:cNvPr id="7" name="文本占位符 6"/>
          <p:cNvSpPr>
            <a:spLocks noGrp="1"/>
          </p:cNvSpPr>
          <p:nvPr>
            <p:ph type="body" idx="16387"/>
            <p:custDataLst>
              <p:tags r:id="rId8"/>
            </p:custDataLst>
          </p:nvPr>
        </p:nvSpPr>
        <p:spPr/>
        <p:txBody>
          <a:bodyPr>
            <a:normAutofit/>
          </a:bodyPr>
          <a:lstStyle/>
          <a:p>
            <a:pPr algn="ctr">
              <a:lnSpc>
                <a:spcPct val="125000"/>
              </a:lnSpc>
            </a:pPr>
            <a:r>
              <a:rPr lang="zh-CN" altLang="en-US"/>
              <a:t>基础版（99元/月）：含1000次AI检测、基础病害诊断与小程序标准接入；专业版（499元/月）：无限次调用、专属高级多模态诊断及联邦学习节点权限。</a:t>
            </a:r>
            <a:endParaRPr lang="zh-CN" altLang="en-US"/>
          </a:p>
        </p:txBody>
      </p:sp>
      <p:sp>
        <p:nvSpPr>
          <p:cNvPr id="8" name="装饰  5"/>
          <p:cNvSpPr>
            <a:spLocks noGrp="1"/>
          </p:cNvSpPr>
          <p:nvPr>
            <p:ph type="body" idx="16396"/>
            <p:custDataLst>
              <p:tags r:id="rId9"/>
            </p:custDataLst>
          </p:nvPr>
        </p:nvSpPr>
        <p:spPr/>
        <p:txBody>
          <a:bodyPr/>
          <a:lstStyle/>
          <a:p>
            <a:r>
              <a:rPr lang="zh-CN" altLang="en-US"/>
              <a:t> </a:t>
            </a:r>
            <a:endParaRPr lang="zh-CN" altLang="en-US"/>
          </a:p>
        </p:txBody>
      </p:sp>
      <p:sp>
        <p:nvSpPr>
          <p:cNvPr id="9" name="装饰  6"/>
          <p:cNvSpPr>
            <a:spLocks noGrp="1"/>
          </p:cNvSpPr>
          <p:nvPr>
            <p:ph type="body" idx="16397"/>
            <p:custDataLst>
              <p:tags r:id="rId10"/>
            </p:custDataLst>
          </p:nvPr>
        </p:nvSpPr>
        <p:spPr/>
        <p:txBody>
          <a:bodyPr/>
          <a:lstStyle/>
          <a:p>
            <a:r>
              <a:rPr lang="zh-CN" altLang="en-US"/>
              <a:t> </a:t>
            </a:r>
            <a:endParaRPr lang="zh-CN" altLang="en-US"/>
          </a:p>
        </p:txBody>
      </p:sp>
      <p:pic>
        <p:nvPicPr>
          <p:cNvPr id="20" name="图片占位符 19"/>
          <p:cNvPicPr>
            <a:picLocks noGrp="1"/>
          </p:cNvPicPr>
          <p:nvPr>
            <p:ph type="pic" idx="16395"/>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5770880" y="2214880"/>
            <a:ext cx="650240" cy="650240"/>
          </a:xfrm>
          <a:prstGeom prst="rect">
            <a:avLst/>
          </a:prstGeom>
        </p:spPr>
      </p:pic>
      <p:sp>
        <p:nvSpPr>
          <p:cNvPr id="11" name="文本占位符 10"/>
          <p:cNvSpPr>
            <a:spLocks noGrp="1"/>
          </p:cNvSpPr>
          <p:nvPr>
            <p:ph type="body" idx="16388"/>
            <p:custDataLst>
              <p:tags r:id="rId14"/>
            </p:custDataLst>
          </p:nvPr>
        </p:nvSpPr>
        <p:spPr/>
        <p:txBody>
          <a:bodyPr>
            <a:normAutofit/>
          </a:bodyPr>
          <a:lstStyle/>
          <a:p>
            <a:pPr algn="ctr">
              <a:lnSpc>
                <a:spcPct val="111000"/>
              </a:lnSpc>
            </a:pPr>
            <a:r>
              <a:rPr lang="zh-CN" altLang="en-US"/>
              <a:t>私有化级部署</a:t>
            </a:r>
            <a:endParaRPr lang="zh-CN" altLang="en-US"/>
          </a:p>
        </p:txBody>
      </p:sp>
      <p:sp>
        <p:nvSpPr>
          <p:cNvPr id="12" name="文本占位符 11"/>
          <p:cNvSpPr>
            <a:spLocks noGrp="1"/>
          </p:cNvSpPr>
          <p:nvPr>
            <p:ph type="body" idx="16389"/>
            <p:custDataLst>
              <p:tags r:id="rId15"/>
            </p:custDataLst>
          </p:nvPr>
        </p:nvSpPr>
        <p:spPr/>
        <p:txBody>
          <a:bodyPr>
            <a:normAutofit/>
          </a:bodyPr>
          <a:lstStyle/>
          <a:p>
            <a:pPr algn="ctr">
              <a:lnSpc>
                <a:spcPct val="125000"/>
              </a:lnSpc>
            </a:pPr>
            <a:r>
              <a:rPr lang="zh-CN" altLang="en-US"/>
              <a:t>针对大型规模化农场、政府级数字农业产业园项目，收取高净值一次性软件授权费，叠加每年15%-20%的持续维保升级费。</a:t>
            </a:r>
            <a:endParaRPr lang="zh-CN" altLang="en-US"/>
          </a:p>
        </p:txBody>
      </p:sp>
      <p:sp>
        <p:nvSpPr>
          <p:cNvPr id="13" name="装饰  0"/>
          <p:cNvSpPr>
            <a:spLocks noGrp="1"/>
          </p:cNvSpPr>
          <p:nvPr>
            <p:ph type="body" idx="16399"/>
            <p:custDataLst>
              <p:tags r:id="rId16"/>
            </p:custDataLst>
          </p:nvPr>
        </p:nvSpPr>
        <p:spPr/>
        <p:txBody>
          <a:bodyPr/>
          <a:lstStyle/>
          <a:p>
            <a:r>
              <a:rPr lang="zh-CN" altLang="en-US"/>
              <a:t> </a:t>
            </a:r>
            <a:endParaRPr lang="zh-CN" altLang="en-US"/>
          </a:p>
        </p:txBody>
      </p:sp>
      <p:sp>
        <p:nvSpPr>
          <p:cNvPr id="14" name="装饰  1"/>
          <p:cNvSpPr>
            <a:spLocks noGrp="1"/>
          </p:cNvSpPr>
          <p:nvPr>
            <p:ph type="body" idx="16400"/>
            <p:custDataLst>
              <p:tags r:id="rId17"/>
            </p:custDataLst>
          </p:nvPr>
        </p:nvSpPr>
        <p:spPr/>
        <p:txBody>
          <a:bodyPr/>
          <a:lstStyle/>
          <a:p>
            <a:r>
              <a:rPr lang="zh-CN" altLang="en-US"/>
              <a:t> </a:t>
            </a:r>
            <a:endParaRPr lang="zh-CN" altLang="en-US"/>
          </a:p>
        </p:txBody>
      </p:sp>
      <p:pic>
        <p:nvPicPr>
          <p:cNvPr id="18" name="图片占位符 17"/>
          <p:cNvPicPr>
            <a:picLocks noGrp="1"/>
          </p:cNvPicPr>
          <p:nvPr>
            <p:ph type="pic" idx="16398"/>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9530080" y="2214880"/>
            <a:ext cx="650240" cy="650240"/>
          </a:xfrm>
          <a:prstGeom prst="rect">
            <a:avLst/>
          </a:prstGeom>
        </p:spPr>
      </p:pic>
      <p:sp>
        <p:nvSpPr>
          <p:cNvPr id="16" name="文本占位符 15"/>
          <p:cNvSpPr>
            <a:spLocks noGrp="1"/>
          </p:cNvSpPr>
          <p:nvPr>
            <p:ph type="body" idx="16390"/>
            <p:custDataLst>
              <p:tags r:id="rId21"/>
            </p:custDataLst>
          </p:nvPr>
        </p:nvSpPr>
        <p:spPr/>
        <p:txBody>
          <a:bodyPr>
            <a:normAutofit/>
          </a:bodyPr>
          <a:lstStyle/>
          <a:p>
            <a:pPr algn="ctr">
              <a:lnSpc>
                <a:spcPct val="111000"/>
              </a:lnSpc>
            </a:pPr>
            <a:r>
              <a:rPr lang="zh-CN" altLang="en-US"/>
              <a:t>增值生态赋能</a:t>
            </a:r>
            <a:endParaRPr lang="zh-CN" altLang="en-US"/>
          </a:p>
        </p:txBody>
      </p:sp>
      <p:sp>
        <p:nvSpPr>
          <p:cNvPr id="17" name="文本占位符 16"/>
          <p:cNvSpPr>
            <a:spLocks noGrp="1"/>
          </p:cNvSpPr>
          <p:nvPr>
            <p:ph type="body" idx="16391"/>
            <p:custDataLst>
              <p:tags r:id="rId22"/>
            </p:custDataLst>
          </p:nvPr>
        </p:nvSpPr>
        <p:spPr/>
        <p:txBody>
          <a:bodyPr>
            <a:normAutofit/>
          </a:bodyPr>
          <a:lstStyle/>
          <a:p>
            <a:pPr algn="ctr">
              <a:lnSpc>
                <a:spcPct val="125000"/>
              </a:lnSpc>
            </a:pPr>
            <a:r>
              <a:rPr lang="zh-CN" altLang="en-US"/>
              <a:t>精准农资广告：基于诊断结果为农资企业匹配推送特效农药与肥料；农业金融保险：利用高颗粒度检测数据为险企提供精准核保与定损依据。</a:t>
            </a:r>
            <a:endParaRPr lang="zh-CN" altLang="en-US"/>
          </a:p>
        </p:txBody>
      </p:sp>
    </p:spTree>
    <p:custDataLst>
      <p:tags r:id="rId2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 descr="4d6f93a5-3d2a-11f1-b8f7-a20c5fa6171d"/>
          <p:cNvPicPr>
            <a:picLocks noGrp="1" noChangeAspect="1"/>
          </p:cNvPicPr>
          <p:nvPr>
            <p:ph type="pic" idx="10"/>
            <p:custDataLst>
              <p:tags r:id="rId1"/>
            </p:custDataLst>
          </p:nvPr>
        </p:nvPicPr>
        <p:blipFill>
          <a:blip r:embed="rId2"/>
          <a:srcRect l="9" r="9"/>
          <a:stretch>
            <a:fillRect/>
          </a:stretch>
        </p:blipFill>
        <p:spPr>
          <a:xfrm>
            <a:off x="6096000" y="0"/>
            <a:ext cx="6096000" cy="6858000"/>
          </a:xfrm>
          <a:prstGeom prst="rect">
            <a:avLst/>
          </a:prstGeom>
          <a:noFill/>
          <a:ln>
            <a:noFill/>
          </a:ln>
        </p:spPr>
      </p:pic>
      <p:sp>
        <p:nvSpPr>
          <p:cNvPr id="9" name="任意多边形 8"/>
          <p:cNvSpPr/>
          <p:nvPr>
            <p:custDataLst>
              <p:tags r:id="rId3"/>
            </p:custDataLst>
          </p:nvPr>
        </p:nvSpPr>
        <p:spPr>
          <a:xfrm>
            <a:off x="0" y="0"/>
            <a:ext cx="12192000" cy="6858000"/>
          </a:xfrm>
          <a:custGeom>
            <a:avLst/>
            <a:gdLst>
              <a:gd name="sw" fmla="*/ 1 w 19200"/>
              <a:gd name="sh" fmla="*/ 1 h 10800"/>
              <a:gd name="mins" fmla="min sw sh"/>
              <a:gd name="dsw" fmla="+- 0 sw mins"/>
              <a:gd name="dsh" fmla="+- 0 sh mins"/>
              <a:gd name="p0a2dx" fmla="*/ dsw 1 1"/>
              <a:gd name="p0a2dy" fmla="*/ dsh 10798 1"/>
              <a:gd name="p0a3dx" fmla="*/ dsw 1 1"/>
              <a:gd name="p0a3dy" fmla="*/ dsh 1 1"/>
              <a:gd name="p0a0dx" fmla="*/ dsw 19198 1"/>
              <a:gd name="p0a0dy" fmla="*/ dsh 1 1"/>
              <a:gd name="p0a1dx" fmla="*/ dsw 19198 1"/>
              <a:gd name="p0a1dy" fmla="*/ dsh 10798 1"/>
              <a:gd name="p0x0s" fmla="*/ 1 mins 1"/>
              <a:gd name="p0x0" fmla="+- p0x0s p0a3dx 0"/>
              <a:gd name="p0y0s" fmla="*/ 0 mins 1"/>
              <a:gd name="p0y0" fmla="+- p0y0s p0a3dy 0"/>
              <a:gd name="p0x1s" fmla="*/ 19198 mins 1"/>
              <a:gd name="p0x1" fmla="+- p0x1s p0a0dx 0"/>
              <a:gd name="p0y1s" fmla="*/ 0 mins 1"/>
              <a:gd name="p0y1" fmla="+- p0y1s p0a0dy 0"/>
              <a:gd name="p0x2s" fmla="*/ 19199 mins 1"/>
              <a:gd name="p0x2" fmla="+- p0x2s p0a0dx 0"/>
              <a:gd name="p0y2s" fmla="*/ 0 mins 1"/>
              <a:gd name="p0y2" fmla="+- p0y2s p0a0dy 0"/>
              <a:gd name="p0x3s" fmla="*/ 19200 mins 1"/>
              <a:gd name="p0x3" fmla="+- p0x3s p0a0dx 0"/>
              <a:gd name="p0y3s" fmla="*/ 0 mins 1"/>
              <a:gd name="p0y3" fmla="+- p0y3s p0a0dy 0"/>
              <a:gd name="p0x4s" fmla="*/ 19200 mins 1"/>
              <a:gd name="p0x4" fmla="+- p0x4s p0a0dx 0"/>
              <a:gd name="p0y4s" fmla="*/ 1 mins 1"/>
              <a:gd name="p0y4" fmla="+- p0y4s p0a0dy 0"/>
              <a:gd name="p0x5s" fmla="*/ 19200 mins 1"/>
              <a:gd name="p0x5" fmla="+- p0x5s p0a1dx 0"/>
              <a:gd name="p0y5s" fmla="*/ 10798 mins 1"/>
              <a:gd name="p0y5" fmla="+- p0y5s p0a1dy 0"/>
              <a:gd name="p0x6s" fmla="*/ 19200 mins 1"/>
              <a:gd name="p0x6" fmla="+- p0x6s p0a1dx 0"/>
              <a:gd name="p0y6s" fmla="*/ 10799 mins 1"/>
              <a:gd name="p0y6" fmla="+- p0y6s p0a1dy 0"/>
              <a:gd name="p0x7s" fmla="*/ 19199 mins 1"/>
              <a:gd name="p0x7" fmla="+- p0x7s p0a1dx 0"/>
              <a:gd name="p0y7s" fmla="*/ 10800 mins 1"/>
              <a:gd name="p0y7" fmla="+- p0y7s p0a1dy 0"/>
              <a:gd name="p0x8s" fmla="*/ 19198 mins 1"/>
              <a:gd name="p0x8" fmla="+- p0x8s p0a1dx 0"/>
              <a:gd name="p0y8s" fmla="*/ 10800 mins 1"/>
              <a:gd name="p0y8" fmla="+- p0y8s p0a1dy 0"/>
              <a:gd name="p0x9s" fmla="*/ 1 mins 1"/>
              <a:gd name="p0x9" fmla="+- p0x9s p0a2dx 0"/>
              <a:gd name="p0y9s" fmla="*/ 10800 mins 1"/>
              <a:gd name="p0y9" fmla="+- p0y9s p0a2dy 0"/>
              <a:gd name="p0x10s" fmla="*/ 0 mins 1"/>
              <a:gd name="p0x10" fmla="+- p0x10s p0a2dx 0"/>
              <a:gd name="p0y10s" fmla="*/ 10800 mins 1"/>
              <a:gd name="p0y10" fmla="+- p0y10s p0a2dy 0"/>
              <a:gd name="p0x11s" fmla="*/ 0 mins 1"/>
              <a:gd name="p0x11" fmla="+- p0x11s p0a2dx 0"/>
              <a:gd name="p0y11s" fmla="*/ 10799 mins 1"/>
              <a:gd name="p0y11" fmla="+- p0y11s p0a2dy 0"/>
              <a:gd name="p0x12s" fmla="*/ 0 mins 1"/>
              <a:gd name="p0x12" fmla="+- p0x12s p0a2dx 0"/>
              <a:gd name="p0y12s" fmla="*/ 10798 mins 1"/>
              <a:gd name="p0y12" fmla="+- p0y12s p0a2dy 0"/>
              <a:gd name="p0x13s" fmla="*/ 0 mins 1"/>
              <a:gd name="p0x13" fmla="+- p0x13s p0a3dx 0"/>
              <a:gd name="p0y13s" fmla="*/ 1 mins 1"/>
              <a:gd name="p0y13" fmla="+- p0y13s p0a3dy 0"/>
              <a:gd name="p0x14s" fmla="*/ 0 mins 1"/>
              <a:gd name="p0x14" fmla="+- p0x14s p0a3dx 0"/>
              <a:gd name="p0y14s" fmla="*/ 0 mins 1"/>
              <a:gd name="p0y14" fmla="+- p0y14s p0a3dy 0"/>
              <a:gd name="p0x15s" fmla="*/ 0 mins 1"/>
              <a:gd name="p0x15" fmla="+- p0x15s p0a3dx 0"/>
              <a:gd name="p0y15s" fmla="*/ 0 mins 1"/>
              <a:gd name="p0y15" fmla="+- p0y15s p0a3dy 0"/>
              <a:gd name="p0x16s" fmla="*/ 1 mins 1"/>
              <a:gd name="p0x16" fmla="+- p0x16s p0a3dx 0"/>
              <a:gd name="p0y16s" fmla="*/ 0 mins 1"/>
              <a:gd name="p0y16" fmla="+- p0y16s p0a3dy 0"/>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gradFill>
            <a:gsLst>
              <a:gs pos="0">
                <a:schemeClr val="accent1">
                  <a:lumMod val="80000"/>
                </a:schemeClr>
              </a:gs>
              <a:gs pos="50000">
                <a:schemeClr val="accent1">
                  <a:lumMod val="80000"/>
                </a:schemeClr>
              </a:gs>
              <a:gs pos="80000">
                <a:schemeClr val="accent1">
                  <a:alpha val="0"/>
                  <a:lumMod val="80000"/>
                </a:schemeClr>
              </a:gs>
              <a:gs pos="100000">
                <a:schemeClr val="accent1">
                  <a:alpha val="0"/>
                  <a:lumMod val="80000"/>
                </a:schemeClr>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任意多边形 12"/>
          <p:cNvSpPr/>
          <p:nvPr>
            <p:custDataLst>
              <p:tags r:id="rId4"/>
            </p:custDataLst>
          </p:nvPr>
        </p:nvSpPr>
        <p:spPr>
          <a:xfrm>
            <a:off x="609600" y="1523365"/>
            <a:ext cx="6858000" cy="1439545"/>
          </a:xfrm>
          <a:custGeom>
            <a:avLst/>
            <a:gdLst>
              <a:gd name="sw" fmla="*/ 1 w 10800"/>
              <a:gd name="sh" fmla="*/ 1 h 2266"/>
              <a:gd name="mins" fmla="min sw sh"/>
              <a:gd name="dsw" fmla="+- 0 sw mins"/>
              <a:gd name="dsh" fmla="+- 0 sh mins"/>
              <a:gd name="p0x0" fmla="*/ 240 w 10800"/>
              <a:gd name="p0y0" fmla="*/ 0 h 2266"/>
              <a:gd name="p0x1" fmla="*/ 10560 w 10800"/>
              <a:gd name="p0y1" fmla="*/ 0 h 2266"/>
              <a:gd name="p0x2" fmla="*/ 10692 w 10800"/>
              <a:gd name="p0y2" fmla="*/ 0 h 2266"/>
              <a:gd name="p0x3" fmla="*/ 10800 w 10800"/>
              <a:gd name="p0y3" fmla="*/ 107 h 2266"/>
              <a:gd name="p0x4" fmla="*/ 10800 w 10800"/>
              <a:gd name="p0y4" fmla="*/ 240 h 2266"/>
              <a:gd name="p0x5" fmla="*/ 10800 w 10800"/>
              <a:gd name="p0y5" fmla="*/ 2026 h 2266"/>
              <a:gd name="p0x6" fmla="*/ 10800 w 10800"/>
              <a:gd name="p0y6" fmla="*/ 2159 h 2266"/>
              <a:gd name="p0x7" fmla="*/ 10692 w 10800"/>
              <a:gd name="p0y7" fmla="*/ 2266 h 2266"/>
              <a:gd name="p0x8" fmla="*/ 10560 w 10800"/>
              <a:gd name="p0y8" fmla="*/ 2266 h 2266"/>
              <a:gd name="p0x9" fmla="*/ 240 w 10800"/>
              <a:gd name="p0y9" fmla="*/ 2266 h 2266"/>
              <a:gd name="p0x10" fmla="*/ 107 w 10800"/>
              <a:gd name="p0y10" fmla="*/ 2266 h 2266"/>
              <a:gd name="p0x11" fmla="*/ 0 w 10800"/>
              <a:gd name="p0y11" fmla="*/ 2159 h 2266"/>
              <a:gd name="p0x12" fmla="*/ 0 w 10800"/>
              <a:gd name="p0y12" fmla="*/ 2026 h 2266"/>
              <a:gd name="p0x13" fmla="*/ 0 w 10800"/>
              <a:gd name="p0y13" fmla="*/ 240 h 2266"/>
              <a:gd name="p0x14" fmla="*/ 0 w 10800"/>
              <a:gd name="p0y14" fmla="*/ 107 h 2266"/>
              <a:gd name="p0x15" fmla="*/ 107 w 10800"/>
              <a:gd name="p0y15" fmla="*/ 0 h 2266"/>
              <a:gd name="p0x16" fmla="*/ 240 w 10800"/>
              <a:gd name="p0y16" fmla="*/ 0 h 2266"/>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14" name="文本框 13"/>
          <p:cNvSpPr txBox="1"/>
          <p:nvPr>
            <p:custDataLst>
              <p:tags r:id="rId5"/>
            </p:custDataLst>
          </p:nvPr>
        </p:nvSpPr>
        <p:spPr>
          <a:xfrm>
            <a:off x="838200" y="1772920"/>
            <a:ext cx="6400800" cy="355600"/>
          </a:xfrm>
          <a:prstGeom prst="rect">
            <a:avLst/>
          </a:prstGeom>
          <a:noFill/>
        </p:spPr>
        <p:txBody>
          <a:bodyPr wrap="square" lIns="17780" tIns="0" rIns="17780" bIns="0" rtlCol="0" anchor="t">
            <a:noAutofit/>
          </a:bodyPr>
          <a:lstStyle/>
          <a:p>
            <a:pPr algn="l"/>
            <a:r>
              <a:rPr lang="zh-CN" altLang="en-US" sz="2100">
                <a:solidFill>
                  <a:schemeClr val="dk1"/>
                </a:solidFill>
                <a:latin typeface="MiSans Medium" panose="00000600000000000000" charset="-122"/>
                <a:ea typeface="MiSans Medium" panose="00000600000000000000" charset="-122"/>
                <a:cs typeface="微软雅黑" panose="020B0503020204020204" charset="-122"/>
              </a:rPr>
              <a:t>第一阶段：破局与标杆建立（第</a:t>
            </a:r>
            <a:r>
              <a:rPr lang="en-US" altLang="zh-CN" sz="2100">
                <a:solidFill>
                  <a:schemeClr val="dk1"/>
                </a:solidFill>
                <a:latin typeface="MiSans Medium" panose="00000600000000000000" charset="-122"/>
                <a:ea typeface="MiSans Medium" panose="00000600000000000000" charset="-122"/>
                <a:cs typeface="微软雅黑" panose="020B0503020204020204" charset="-122"/>
              </a:rPr>
              <a:t>0-1</a:t>
            </a:r>
            <a:r>
              <a:rPr lang="zh-CN" altLang="en-US" sz="2100">
                <a:solidFill>
                  <a:schemeClr val="dk1"/>
                </a:solidFill>
                <a:latin typeface="MiSans Medium" panose="00000600000000000000" charset="-122"/>
                <a:ea typeface="MiSans Medium" panose="00000600000000000000" charset="-122"/>
                <a:cs typeface="微软雅黑" panose="020B0503020204020204" charset="-122"/>
              </a:rPr>
              <a:t>年）</a:t>
            </a:r>
            <a:endParaRPr lang="zh-CN" altLang="en-US" sz="2100">
              <a:solidFill>
                <a:schemeClr val="dk1"/>
              </a:solidFill>
              <a:latin typeface="MiSans Medium" panose="00000600000000000000" charset="-122"/>
              <a:ea typeface="MiSans Medium" panose="00000600000000000000" charset="-122"/>
              <a:cs typeface="微软雅黑" panose="020B0503020204020204" charset="-122"/>
            </a:endParaRPr>
          </a:p>
        </p:txBody>
      </p:sp>
      <p:sp>
        <p:nvSpPr>
          <p:cNvPr id="15" name="文本框 14"/>
          <p:cNvSpPr txBox="1"/>
          <p:nvPr>
            <p:custDataLst>
              <p:tags r:id="rId6"/>
            </p:custDataLst>
          </p:nvPr>
        </p:nvSpPr>
        <p:spPr>
          <a:xfrm>
            <a:off x="838200" y="2179320"/>
            <a:ext cx="6400800" cy="533400"/>
          </a:xfrm>
          <a:prstGeom prst="rect">
            <a:avLst/>
          </a:prstGeom>
          <a:noFill/>
        </p:spPr>
        <p:txBody>
          <a:bodyPr wrap="square" lIns="17780" tIns="0" rIns="17780" bIns="0" rtlCol="0" anchor="t">
            <a:noAutofit/>
          </a:bodyPr>
          <a:lstStyle/>
          <a:p>
            <a:pPr algn="l">
              <a:lnSpc>
                <a:spcPct val="120000"/>
              </a:lnSpc>
            </a:pPr>
            <a:r>
              <a:rPr lang="zh-CN" altLang="en-US" sz="1400">
                <a:solidFill>
                  <a:schemeClr val="dk1"/>
                </a:solidFill>
                <a:latin typeface="MiSans Normal" panose="00000500000000000000" charset="-122"/>
                <a:ea typeface="MiSans Normal" panose="00000500000000000000" charset="-122"/>
                <a:cs typeface="微软雅黑" panose="020B0503020204020204" charset="-122"/>
              </a:rPr>
              <a:t>深度绑定</a:t>
            </a:r>
            <a:r>
              <a:rPr lang="en-US" altLang="zh-CN" sz="1400">
                <a:solidFill>
                  <a:schemeClr val="dk1"/>
                </a:solidFill>
                <a:latin typeface="MiSans Normal" panose="00000500000000000000" charset="-122"/>
                <a:ea typeface="MiSans Normal" panose="00000500000000000000" charset="-122"/>
                <a:cs typeface="微软雅黑" panose="020B0503020204020204" charset="-122"/>
              </a:rPr>
              <a:t>3-5</a:t>
            </a:r>
            <a:r>
              <a:rPr lang="zh-CN" altLang="en-US" sz="1400">
                <a:solidFill>
                  <a:schemeClr val="dk1"/>
                </a:solidFill>
                <a:latin typeface="MiSans Normal" panose="00000500000000000000" charset="-122"/>
                <a:ea typeface="MiSans Normal" panose="00000500000000000000" charset="-122"/>
                <a:cs typeface="微软雅黑" panose="020B0503020204020204" charset="-122"/>
              </a:rPr>
              <a:t>家头部葡萄园作为先导试点，驻场实测打磨</a:t>
            </a:r>
            <a:r>
              <a:rPr lang="en-US" altLang="zh-CN" sz="1400">
                <a:solidFill>
                  <a:schemeClr val="dk1"/>
                </a:solidFill>
                <a:latin typeface="MiSans Normal" panose="00000500000000000000" charset="-122"/>
                <a:ea typeface="MiSans Normal" panose="00000500000000000000" charset="-122"/>
                <a:cs typeface="微软雅黑" panose="020B0503020204020204" charset="-122"/>
              </a:rPr>
              <a:t>Al</a:t>
            </a:r>
            <a:r>
              <a:rPr lang="zh-CN" altLang="en-US" sz="1400">
                <a:solidFill>
                  <a:schemeClr val="dk1"/>
                </a:solidFill>
                <a:latin typeface="MiSans Normal" panose="00000500000000000000" charset="-122"/>
                <a:ea typeface="MiSans Normal" panose="00000500000000000000" charset="-122"/>
                <a:cs typeface="微软雅黑" panose="020B0503020204020204" charset="-122"/>
              </a:rPr>
              <a:t>模型精度，沉淀降本增效案例，打造行业灯塔效应。</a:t>
            </a:r>
            <a:endParaRPr lang="zh-CN" altLang="en-US" sz="1400">
              <a:solidFill>
                <a:schemeClr val="dk1"/>
              </a:solidFill>
              <a:latin typeface="MiSans Normal" panose="00000500000000000000" charset="-122"/>
              <a:ea typeface="MiSans Normal" panose="00000500000000000000" charset="-122"/>
              <a:cs typeface="微软雅黑" panose="020B0503020204020204" charset="-122"/>
            </a:endParaRPr>
          </a:p>
        </p:txBody>
      </p:sp>
      <p:sp>
        <p:nvSpPr>
          <p:cNvPr id="16" name="任意多边形 15"/>
          <p:cNvSpPr/>
          <p:nvPr>
            <p:custDataLst>
              <p:tags r:id="rId7"/>
            </p:custDataLst>
          </p:nvPr>
        </p:nvSpPr>
        <p:spPr>
          <a:xfrm>
            <a:off x="609600" y="3166110"/>
            <a:ext cx="6858000" cy="1439545"/>
          </a:xfrm>
          <a:custGeom>
            <a:avLst/>
            <a:gdLst>
              <a:gd name="sw" fmla="*/ 1 w 10800"/>
              <a:gd name="sh" fmla="*/ 1 h 2266"/>
              <a:gd name="mins" fmla="min sw sh"/>
              <a:gd name="dsw" fmla="+- 0 sw mins"/>
              <a:gd name="dsh" fmla="+- 0 sh mins"/>
              <a:gd name="p0x0" fmla="*/ 240 w 10800"/>
              <a:gd name="p0y0" fmla="*/ 0 h 2266"/>
              <a:gd name="p0x1" fmla="*/ 10560 w 10800"/>
              <a:gd name="p0y1" fmla="*/ 0 h 2266"/>
              <a:gd name="p0x2" fmla="*/ 10692 w 10800"/>
              <a:gd name="p0y2" fmla="*/ 0 h 2266"/>
              <a:gd name="p0x3" fmla="*/ 10800 w 10800"/>
              <a:gd name="p0y3" fmla="*/ 107 h 2266"/>
              <a:gd name="p0x4" fmla="*/ 10800 w 10800"/>
              <a:gd name="p0y4" fmla="*/ 240 h 2266"/>
              <a:gd name="p0x5" fmla="*/ 10800 w 10800"/>
              <a:gd name="p0y5" fmla="*/ 2026 h 2266"/>
              <a:gd name="p0x6" fmla="*/ 10800 w 10800"/>
              <a:gd name="p0y6" fmla="*/ 2159 h 2266"/>
              <a:gd name="p0x7" fmla="*/ 10692 w 10800"/>
              <a:gd name="p0y7" fmla="*/ 2266 h 2266"/>
              <a:gd name="p0x8" fmla="*/ 10560 w 10800"/>
              <a:gd name="p0y8" fmla="*/ 2266 h 2266"/>
              <a:gd name="p0x9" fmla="*/ 240 w 10800"/>
              <a:gd name="p0y9" fmla="*/ 2266 h 2266"/>
              <a:gd name="p0x10" fmla="*/ 107 w 10800"/>
              <a:gd name="p0y10" fmla="*/ 2266 h 2266"/>
              <a:gd name="p0x11" fmla="*/ 0 w 10800"/>
              <a:gd name="p0y11" fmla="*/ 2159 h 2266"/>
              <a:gd name="p0x12" fmla="*/ 0 w 10800"/>
              <a:gd name="p0y12" fmla="*/ 2026 h 2266"/>
              <a:gd name="p0x13" fmla="*/ 0 w 10800"/>
              <a:gd name="p0y13" fmla="*/ 240 h 2266"/>
              <a:gd name="p0x14" fmla="*/ 0 w 10800"/>
              <a:gd name="p0y14" fmla="*/ 107 h 2266"/>
              <a:gd name="p0x15" fmla="*/ 107 w 10800"/>
              <a:gd name="p0y15" fmla="*/ 0 h 2266"/>
              <a:gd name="p0x16" fmla="*/ 240 w 10800"/>
              <a:gd name="p0y16" fmla="*/ 0 h 2266"/>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17" name="文本框 16"/>
          <p:cNvSpPr txBox="1"/>
          <p:nvPr>
            <p:custDataLst>
              <p:tags r:id="rId8"/>
            </p:custDataLst>
          </p:nvPr>
        </p:nvSpPr>
        <p:spPr>
          <a:xfrm>
            <a:off x="838200" y="3415665"/>
            <a:ext cx="6400800" cy="355600"/>
          </a:xfrm>
          <a:prstGeom prst="rect">
            <a:avLst/>
          </a:prstGeom>
          <a:noFill/>
        </p:spPr>
        <p:txBody>
          <a:bodyPr wrap="square" lIns="17780" tIns="0" rIns="17780" bIns="0" rtlCol="0" anchor="t">
            <a:noAutofit/>
          </a:bodyPr>
          <a:lstStyle/>
          <a:p>
            <a:pPr algn="l"/>
            <a:r>
              <a:rPr lang="zh-CN" altLang="en-US" sz="2100">
                <a:solidFill>
                  <a:schemeClr val="dk1"/>
                </a:solidFill>
                <a:latin typeface="MiSans Medium" panose="00000600000000000000" charset="-122"/>
                <a:ea typeface="MiSans Medium" panose="00000600000000000000" charset="-122"/>
                <a:cs typeface="微软雅黑" panose="020B0503020204020204" charset="-122"/>
              </a:rPr>
              <a:t>第二阶段：区域扩张与渠道覆盖（第</a:t>
            </a:r>
            <a:r>
              <a:rPr lang="en-US" altLang="zh-CN" sz="2100">
                <a:solidFill>
                  <a:schemeClr val="dk1"/>
                </a:solidFill>
                <a:latin typeface="MiSans Medium" panose="00000600000000000000" charset="-122"/>
                <a:ea typeface="MiSans Medium" panose="00000600000000000000" charset="-122"/>
                <a:cs typeface="微软雅黑" panose="020B0503020204020204" charset="-122"/>
              </a:rPr>
              <a:t>1-3</a:t>
            </a:r>
            <a:r>
              <a:rPr lang="zh-CN" altLang="en-US" sz="2100">
                <a:solidFill>
                  <a:schemeClr val="dk1"/>
                </a:solidFill>
                <a:latin typeface="MiSans Medium" panose="00000600000000000000" charset="-122"/>
                <a:ea typeface="MiSans Medium" panose="00000600000000000000" charset="-122"/>
                <a:cs typeface="微软雅黑" panose="020B0503020204020204" charset="-122"/>
              </a:rPr>
              <a:t>年）</a:t>
            </a:r>
            <a:endParaRPr lang="zh-CN" altLang="en-US" sz="2100">
              <a:solidFill>
                <a:schemeClr val="dk1"/>
              </a:solidFill>
              <a:latin typeface="MiSans Medium" panose="00000600000000000000" charset="-122"/>
              <a:ea typeface="MiSans Medium" panose="00000600000000000000" charset="-122"/>
              <a:cs typeface="微软雅黑" panose="020B0503020204020204" charset="-122"/>
            </a:endParaRPr>
          </a:p>
        </p:txBody>
      </p:sp>
      <p:sp>
        <p:nvSpPr>
          <p:cNvPr id="18" name="文本框 17"/>
          <p:cNvSpPr txBox="1"/>
          <p:nvPr>
            <p:custDataLst>
              <p:tags r:id="rId9"/>
            </p:custDataLst>
          </p:nvPr>
        </p:nvSpPr>
        <p:spPr>
          <a:xfrm>
            <a:off x="838200" y="3822065"/>
            <a:ext cx="6400800" cy="533400"/>
          </a:xfrm>
          <a:prstGeom prst="rect">
            <a:avLst/>
          </a:prstGeom>
          <a:noFill/>
        </p:spPr>
        <p:txBody>
          <a:bodyPr wrap="square" lIns="17780" tIns="0" rIns="17780" bIns="0" rtlCol="0" anchor="t">
            <a:noAutofit/>
          </a:bodyPr>
          <a:lstStyle/>
          <a:p>
            <a:pPr algn="l">
              <a:lnSpc>
                <a:spcPct val="120000"/>
              </a:lnSpc>
            </a:pPr>
            <a:r>
              <a:rPr lang="zh-CN" altLang="en-US" sz="1400">
                <a:solidFill>
                  <a:schemeClr val="dk1"/>
                </a:solidFill>
                <a:latin typeface="MiSans Normal" panose="00000500000000000000" charset="-122"/>
                <a:ea typeface="MiSans Normal" panose="00000500000000000000" charset="-122"/>
                <a:cs typeface="微软雅黑" panose="020B0503020204020204" charset="-122"/>
              </a:rPr>
              <a:t>启动标准化</a:t>
            </a:r>
            <a:r>
              <a:rPr lang="en-US" altLang="zh-CN" sz="1400">
                <a:solidFill>
                  <a:schemeClr val="dk1"/>
                </a:solidFill>
                <a:latin typeface="MiSans Normal" panose="00000500000000000000" charset="-122"/>
                <a:ea typeface="MiSans Normal" panose="00000500000000000000" charset="-122"/>
                <a:cs typeface="微软雅黑" panose="020B0503020204020204" charset="-122"/>
              </a:rPr>
              <a:t>SaaS</a:t>
            </a:r>
            <a:r>
              <a:rPr lang="zh-CN" altLang="en-US" sz="1400">
                <a:solidFill>
                  <a:schemeClr val="dk1"/>
                </a:solidFill>
                <a:latin typeface="MiSans Normal" panose="00000500000000000000" charset="-122"/>
                <a:ea typeface="MiSans Normal" panose="00000500000000000000" charset="-122"/>
                <a:cs typeface="微软雅黑" panose="020B0503020204020204" charset="-122"/>
              </a:rPr>
              <a:t>大规模招商推广，覆盖国内主要葡萄产区，构建省市县三级分销商与技术服务网络，实现营收高速跨越。</a:t>
            </a:r>
            <a:endParaRPr lang="zh-CN" altLang="en-US" sz="1400">
              <a:solidFill>
                <a:schemeClr val="dk1"/>
              </a:solidFill>
              <a:latin typeface="MiSans Normal" panose="00000500000000000000" charset="-122"/>
              <a:ea typeface="MiSans Normal" panose="00000500000000000000" charset="-122"/>
              <a:cs typeface="微软雅黑" panose="020B0503020204020204" charset="-122"/>
            </a:endParaRPr>
          </a:p>
        </p:txBody>
      </p:sp>
      <p:sp>
        <p:nvSpPr>
          <p:cNvPr id="19" name="任意多边形 18"/>
          <p:cNvSpPr/>
          <p:nvPr>
            <p:custDataLst>
              <p:tags r:id="rId10"/>
            </p:custDataLst>
          </p:nvPr>
        </p:nvSpPr>
        <p:spPr>
          <a:xfrm>
            <a:off x="609600" y="4808855"/>
            <a:ext cx="6858000" cy="1439545"/>
          </a:xfrm>
          <a:custGeom>
            <a:avLst/>
            <a:gdLst>
              <a:gd name="sw" fmla="*/ 1 w 10800"/>
              <a:gd name="sh" fmla="*/ 1 h 2266"/>
              <a:gd name="mins" fmla="min sw sh"/>
              <a:gd name="dsw" fmla="+- 0 sw mins"/>
              <a:gd name="dsh" fmla="+- 0 sh mins"/>
              <a:gd name="p0x0" fmla="*/ 240 w 10800"/>
              <a:gd name="p0y0" fmla="*/ 0 h 2266"/>
              <a:gd name="p0x1" fmla="*/ 10560 w 10800"/>
              <a:gd name="p0y1" fmla="*/ 0 h 2266"/>
              <a:gd name="p0x2" fmla="*/ 10692 w 10800"/>
              <a:gd name="p0y2" fmla="*/ 0 h 2266"/>
              <a:gd name="p0x3" fmla="*/ 10800 w 10800"/>
              <a:gd name="p0y3" fmla="*/ 107 h 2266"/>
              <a:gd name="p0x4" fmla="*/ 10800 w 10800"/>
              <a:gd name="p0y4" fmla="*/ 240 h 2266"/>
              <a:gd name="p0x5" fmla="*/ 10800 w 10800"/>
              <a:gd name="p0y5" fmla="*/ 2026 h 2266"/>
              <a:gd name="p0x6" fmla="*/ 10800 w 10800"/>
              <a:gd name="p0y6" fmla="*/ 2159 h 2266"/>
              <a:gd name="p0x7" fmla="*/ 10692 w 10800"/>
              <a:gd name="p0y7" fmla="*/ 2266 h 2266"/>
              <a:gd name="p0x8" fmla="*/ 10560 w 10800"/>
              <a:gd name="p0y8" fmla="*/ 2266 h 2266"/>
              <a:gd name="p0x9" fmla="*/ 240 w 10800"/>
              <a:gd name="p0y9" fmla="*/ 2266 h 2266"/>
              <a:gd name="p0x10" fmla="*/ 107 w 10800"/>
              <a:gd name="p0y10" fmla="*/ 2266 h 2266"/>
              <a:gd name="p0x11" fmla="*/ 0 w 10800"/>
              <a:gd name="p0y11" fmla="*/ 2159 h 2266"/>
              <a:gd name="p0x12" fmla="*/ 0 w 10800"/>
              <a:gd name="p0y12" fmla="*/ 2026 h 2266"/>
              <a:gd name="p0x13" fmla="*/ 0 w 10800"/>
              <a:gd name="p0y13" fmla="*/ 240 h 2266"/>
              <a:gd name="p0x14" fmla="*/ 0 w 10800"/>
              <a:gd name="p0y14" fmla="*/ 107 h 2266"/>
              <a:gd name="p0x15" fmla="*/ 107 w 10800"/>
              <a:gd name="p0y15" fmla="*/ 0 h 2266"/>
              <a:gd name="p0x16" fmla="*/ 240 w 10800"/>
              <a:gd name="p0y16" fmla="*/ 0 h 2266"/>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20" name="文本框 19"/>
          <p:cNvSpPr txBox="1"/>
          <p:nvPr>
            <p:custDataLst>
              <p:tags r:id="rId11"/>
            </p:custDataLst>
          </p:nvPr>
        </p:nvSpPr>
        <p:spPr>
          <a:xfrm>
            <a:off x="838200" y="5058410"/>
            <a:ext cx="6400800" cy="355600"/>
          </a:xfrm>
          <a:prstGeom prst="rect">
            <a:avLst/>
          </a:prstGeom>
          <a:noFill/>
        </p:spPr>
        <p:txBody>
          <a:bodyPr wrap="square" lIns="17780" tIns="0" rIns="17780" bIns="0" rtlCol="0" anchor="t">
            <a:noAutofit/>
          </a:bodyPr>
          <a:lstStyle/>
          <a:p>
            <a:pPr algn="l"/>
            <a:r>
              <a:rPr lang="zh-CN" altLang="en-US" sz="2100">
                <a:solidFill>
                  <a:schemeClr val="dk1"/>
                </a:solidFill>
                <a:latin typeface="MiSans Medium" panose="00000600000000000000" charset="-122"/>
                <a:ea typeface="MiSans Medium" panose="00000600000000000000" charset="-122"/>
                <a:cs typeface="微软雅黑" panose="020B0503020204020204" charset="-122"/>
              </a:rPr>
              <a:t>第三阶段：全产业链生态整合（第</a:t>
            </a:r>
            <a:r>
              <a:rPr lang="en-US" altLang="zh-CN" sz="2100">
                <a:solidFill>
                  <a:schemeClr val="dk1"/>
                </a:solidFill>
                <a:latin typeface="MiSans Medium" panose="00000600000000000000" charset="-122"/>
                <a:ea typeface="MiSans Medium" panose="00000600000000000000" charset="-122"/>
                <a:cs typeface="微软雅黑" panose="020B0503020204020204" charset="-122"/>
              </a:rPr>
              <a:t>3-5</a:t>
            </a:r>
            <a:r>
              <a:rPr lang="zh-CN" altLang="en-US" sz="2100">
                <a:solidFill>
                  <a:schemeClr val="dk1"/>
                </a:solidFill>
                <a:latin typeface="MiSans Medium" panose="00000600000000000000" charset="-122"/>
                <a:ea typeface="MiSans Medium" panose="00000600000000000000" charset="-122"/>
                <a:cs typeface="微软雅黑" panose="020B0503020204020204" charset="-122"/>
              </a:rPr>
              <a:t>年）</a:t>
            </a:r>
            <a:endParaRPr lang="zh-CN" altLang="en-US" sz="2100">
              <a:solidFill>
                <a:schemeClr val="dk1"/>
              </a:solidFill>
              <a:latin typeface="MiSans Medium" panose="00000600000000000000" charset="-122"/>
              <a:ea typeface="MiSans Medium" panose="00000600000000000000" charset="-122"/>
              <a:cs typeface="微软雅黑" panose="020B0503020204020204" charset="-122"/>
            </a:endParaRPr>
          </a:p>
        </p:txBody>
      </p:sp>
      <p:sp>
        <p:nvSpPr>
          <p:cNvPr id="21" name="文本框 20"/>
          <p:cNvSpPr txBox="1"/>
          <p:nvPr>
            <p:custDataLst>
              <p:tags r:id="rId12"/>
            </p:custDataLst>
          </p:nvPr>
        </p:nvSpPr>
        <p:spPr>
          <a:xfrm>
            <a:off x="838200" y="5464810"/>
            <a:ext cx="6400800" cy="533400"/>
          </a:xfrm>
          <a:prstGeom prst="rect">
            <a:avLst/>
          </a:prstGeom>
          <a:noFill/>
        </p:spPr>
        <p:txBody>
          <a:bodyPr wrap="square" lIns="17780" tIns="0" rIns="17780" bIns="0" rtlCol="0" anchor="t">
            <a:noAutofit/>
          </a:bodyPr>
          <a:lstStyle/>
          <a:p>
            <a:pPr algn="l">
              <a:lnSpc>
                <a:spcPct val="120000"/>
              </a:lnSpc>
            </a:pPr>
            <a:r>
              <a:rPr sz="1400">
                <a:solidFill>
                  <a:schemeClr val="dk1"/>
                </a:solidFill>
                <a:latin typeface="MiSans Normal" panose="00000500000000000000" charset="-122"/>
                <a:ea typeface="MiSans Normal" panose="00000500000000000000" charset="-122"/>
              </a:rPr>
              <a:t>超越软件工具属性，接入物联网硬件厂商及供应链金融机构，将智蔓打造为智慧农业基础数据与决策枢纽。</a:t>
            </a:r>
            <a:endParaRPr sz="1400">
              <a:solidFill>
                <a:schemeClr val="dk1"/>
              </a:solidFill>
              <a:latin typeface="MiSans Normal" panose="00000500000000000000" charset="-122"/>
              <a:ea typeface="MiSans Normal" panose="00000500000000000000" charset="-122"/>
            </a:endParaRPr>
          </a:p>
        </p:txBody>
      </p:sp>
      <p:sp>
        <p:nvSpPr>
          <p:cNvPr id="11" name="标题 10"/>
          <p:cNvSpPr>
            <a:spLocks noGrp="1"/>
          </p:cNvSpPr>
          <p:nvPr>
            <p:ph type="title" idx="11"/>
            <p:custDataLst>
              <p:tags r:id="rId13"/>
            </p:custDataLst>
          </p:nvPr>
        </p:nvSpPr>
        <p:spPr/>
        <p:txBody>
          <a:bodyPr>
            <a:normAutofit/>
          </a:bodyPr>
          <a:lstStyle/>
          <a:p>
            <a:r>
              <a:rPr lang="zh-CN" altLang="en-US">
                <a:solidFill>
                  <a:schemeClr val="tx1">
                    <a:lumMod val="0"/>
                    <a:lumOff val="100000"/>
                  </a:schemeClr>
                </a:solidFill>
                <a:latin typeface="+mj-lt"/>
                <a:ea typeface="+mj-ea"/>
              </a:rPr>
              <a:t>三阶段市场渗透策略</a:t>
            </a:r>
            <a:endParaRPr lang="zh-CN" altLang="en-US">
              <a:solidFill>
                <a:schemeClr val="tx1">
                  <a:lumMod val="0"/>
                  <a:lumOff val="100000"/>
                </a:schemeClr>
              </a:solidFill>
              <a:latin typeface="+mj-lt"/>
              <a:ea typeface="+mj-ea"/>
            </a:endParaRPr>
          </a:p>
        </p:txBody>
      </p:sp>
    </p:spTree>
    <p:custDataLst>
      <p:tags r:id="rId1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ctr">
              <a:lnSpc>
                <a:spcPct val="104000"/>
              </a:lnSpc>
            </a:pPr>
            <a:r>
              <a:rPr lang="zh-CN" altLang="en-US"/>
              <a:t>项目</a:t>
            </a:r>
            <a:r>
              <a:rPr lang="zh-CN" altLang="en-US"/>
              <a:t>成效</a:t>
            </a:r>
            <a:endParaRPr lang="zh-CN" altLang="en-US"/>
          </a:p>
        </p:txBody>
      </p:sp>
      <p:sp>
        <p:nvSpPr>
          <p:cNvPr id="3" name="文本占位符 2"/>
          <p:cNvSpPr>
            <a:spLocks noGrp="1"/>
          </p:cNvSpPr>
          <p:nvPr>
            <p:ph type="body" idx="16386"/>
            <p:custDataLst>
              <p:tags r:id="rId2"/>
            </p:custDataLst>
          </p:nvPr>
        </p:nvSpPr>
        <p:spPr/>
        <p:txBody>
          <a:bodyPr/>
          <a:lstStyle/>
          <a:p>
            <a:pPr algn="ctr">
              <a:lnSpc>
                <a:spcPct val="109000"/>
              </a:lnSpc>
            </a:pPr>
            <a:r>
              <a:rPr lang="en-US" altLang="en-US" dirty="0"/>
              <a:t>05</a:t>
            </a:r>
            <a:endParaRPr lang="en-US" altLang="en-US" dirty="0"/>
          </a:p>
        </p:txBody>
      </p:sp>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a:xfrm>
            <a:off x="705485" y="902970"/>
            <a:ext cx="10972800" cy="609600"/>
          </a:xfrm>
        </p:spPr>
        <p:txBody>
          <a:bodyPr>
            <a:normAutofit/>
          </a:bodyPr>
          <a:lstStyle/>
          <a:p>
            <a:pPr algn="l">
              <a:lnSpc>
                <a:spcPct val="111000"/>
              </a:lnSpc>
            </a:pPr>
            <a:r>
              <a:rPr lang="zh-CN" altLang="en-US"/>
              <a:t>项目</a:t>
            </a:r>
            <a:r>
              <a:rPr lang="zh-CN" altLang="en-US"/>
              <a:t>成效</a:t>
            </a:r>
            <a:endParaRPr lang="zh-CN" altLang="en-US"/>
          </a:p>
        </p:txBody>
      </p:sp>
      <p:pic>
        <p:nvPicPr>
          <p:cNvPr id="15" name="图片 14"/>
          <p:cNvPicPr>
            <a:picLocks noChangeAspect="1"/>
          </p:cNvPicPr>
          <p:nvPr/>
        </p:nvPicPr>
        <p:blipFill>
          <a:blip r:embed="rId2"/>
          <a:stretch>
            <a:fillRect/>
          </a:stretch>
        </p:blipFill>
        <p:spPr>
          <a:xfrm>
            <a:off x="3689350" y="4213860"/>
            <a:ext cx="1631315" cy="2205355"/>
          </a:xfrm>
          <a:prstGeom prst="rect">
            <a:avLst/>
          </a:prstGeom>
        </p:spPr>
      </p:pic>
      <p:pic>
        <p:nvPicPr>
          <p:cNvPr id="16" name="图片 15"/>
          <p:cNvPicPr>
            <a:picLocks noChangeAspect="1"/>
          </p:cNvPicPr>
          <p:nvPr/>
        </p:nvPicPr>
        <p:blipFill>
          <a:blip r:embed="rId3"/>
          <a:stretch>
            <a:fillRect/>
          </a:stretch>
        </p:blipFill>
        <p:spPr>
          <a:xfrm>
            <a:off x="5678805" y="4173220"/>
            <a:ext cx="1638300" cy="2223135"/>
          </a:xfrm>
          <a:prstGeom prst="rect">
            <a:avLst/>
          </a:prstGeom>
        </p:spPr>
      </p:pic>
      <p:pic>
        <p:nvPicPr>
          <p:cNvPr id="17" name="图片 16"/>
          <p:cNvPicPr>
            <a:picLocks noChangeAspect="1"/>
          </p:cNvPicPr>
          <p:nvPr/>
        </p:nvPicPr>
        <p:blipFill>
          <a:blip r:embed="rId4"/>
          <a:stretch>
            <a:fillRect/>
          </a:stretch>
        </p:blipFill>
        <p:spPr>
          <a:xfrm>
            <a:off x="7675245" y="4191000"/>
            <a:ext cx="1631950" cy="2228215"/>
          </a:xfrm>
          <a:prstGeom prst="rect">
            <a:avLst/>
          </a:prstGeom>
        </p:spPr>
      </p:pic>
      <p:pic>
        <p:nvPicPr>
          <p:cNvPr id="22" name="图片 21"/>
          <p:cNvPicPr>
            <a:picLocks noChangeAspect="1"/>
          </p:cNvPicPr>
          <p:nvPr/>
        </p:nvPicPr>
        <p:blipFill>
          <a:blip r:embed="rId5"/>
          <a:stretch>
            <a:fillRect/>
          </a:stretch>
        </p:blipFill>
        <p:spPr>
          <a:xfrm>
            <a:off x="1737995" y="4173220"/>
            <a:ext cx="1593215" cy="2158365"/>
          </a:xfrm>
          <a:prstGeom prst="rect">
            <a:avLst/>
          </a:prstGeom>
        </p:spPr>
      </p:pic>
      <p:pic>
        <p:nvPicPr>
          <p:cNvPr id="23" name="图片 22"/>
          <p:cNvPicPr>
            <a:picLocks noChangeAspect="1"/>
          </p:cNvPicPr>
          <p:nvPr/>
        </p:nvPicPr>
        <p:blipFill>
          <a:blip r:embed="rId6"/>
          <a:stretch>
            <a:fillRect/>
          </a:stretch>
        </p:blipFill>
        <p:spPr>
          <a:xfrm>
            <a:off x="4597400" y="1432560"/>
            <a:ext cx="1939925" cy="2366010"/>
          </a:xfrm>
          <a:prstGeom prst="rect">
            <a:avLst/>
          </a:prstGeom>
        </p:spPr>
      </p:pic>
    </p:spTree>
    <p:custDataLst>
      <p:tags r:id="rId7"/>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10"/>
            <p:custDataLst>
              <p:tags r:id="rId1"/>
            </p:custDataLst>
          </p:nvPr>
        </p:nvSpPr>
        <p:spPr>
          <a:xfrm>
            <a:off x="1504315" y="2580005"/>
            <a:ext cx="5250180" cy="1012190"/>
          </a:xfrm>
        </p:spPr>
        <p:txBody>
          <a:bodyPr>
            <a:normAutofit fontScale="90000"/>
          </a:bodyPr>
          <a:lstStyle/>
          <a:p>
            <a:r>
              <a:rPr lang="zh-CN" altLang="en-US"/>
              <a:t>感谢评委老师的</a:t>
            </a:r>
            <a:r>
              <a:rPr lang="zh-CN" altLang="en-US"/>
              <a:t>聆听</a:t>
            </a:r>
            <a:endParaRPr lang="zh-CN" altLang="en-US"/>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ctr">
              <a:lnSpc>
                <a:spcPct val="104000"/>
              </a:lnSpc>
            </a:pPr>
            <a:r>
              <a:rPr lang="zh-CN" altLang="en-US" dirty="0"/>
              <a:t>项目背景与市场机会</a:t>
            </a:r>
            <a:endParaRPr lang="zh-CN" altLang="en-US" dirty="0"/>
          </a:p>
        </p:txBody>
      </p:sp>
      <p:sp>
        <p:nvSpPr>
          <p:cNvPr id="3" name="文本占位符 2"/>
          <p:cNvSpPr>
            <a:spLocks noGrp="1"/>
          </p:cNvSpPr>
          <p:nvPr>
            <p:ph type="body" idx="16386"/>
            <p:custDataLst>
              <p:tags r:id="rId2"/>
            </p:custDataLst>
          </p:nvPr>
        </p:nvSpPr>
        <p:spPr/>
        <p:txBody>
          <a:bodyPr/>
          <a:lstStyle/>
          <a:p>
            <a:pPr algn="ctr">
              <a:lnSpc>
                <a:spcPct val="109000"/>
              </a:lnSpc>
            </a:pPr>
            <a:r>
              <a:rPr lang="en-US" altLang="en-US"/>
              <a:t>01</a:t>
            </a:r>
            <a:endParaRPr lang="en-US"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 descr="505e50a1-3d2a-11f1-9401-d2e58db6f785"/>
          <p:cNvPicPr>
            <a:picLocks noGrp="1" noChangeAspect="1"/>
          </p:cNvPicPr>
          <p:nvPr>
            <p:ph type="pic" idx="10"/>
            <p:custDataLst>
              <p:tags r:id="rId1"/>
            </p:custDataLst>
          </p:nvPr>
        </p:nvPicPr>
        <p:blipFill>
          <a:blip r:embed="rId2"/>
          <a:srcRect l="9" r="9"/>
          <a:stretch>
            <a:fillRect/>
          </a:stretch>
        </p:blipFill>
        <p:spPr>
          <a:xfrm>
            <a:off x="6096000" y="0"/>
            <a:ext cx="6096000" cy="6858000"/>
          </a:xfrm>
          <a:prstGeom prst="rect">
            <a:avLst/>
          </a:prstGeom>
          <a:noFill/>
          <a:ln>
            <a:noFill/>
          </a:ln>
        </p:spPr>
      </p:pic>
      <p:sp>
        <p:nvSpPr>
          <p:cNvPr id="9" name="任意多边形 8"/>
          <p:cNvSpPr/>
          <p:nvPr>
            <p:custDataLst>
              <p:tags r:id="rId3"/>
            </p:custDataLst>
          </p:nvPr>
        </p:nvSpPr>
        <p:spPr>
          <a:xfrm>
            <a:off x="0" y="0"/>
            <a:ext cx="12192000" cy="6858000"/>
          </a:xfrm>
          <a:custGeom>
            <a:avLst/>
            <a:gdLst>
              <a:gd name="sw" fmla="*/ 1 w 19200"/>
              <a:gd name="sh" fmla="*/ 1 h 10800"/>
              <a:gd name="mins" fmla="min sw sh"/>
              <a:gd name="dsw" fmla="+- 0 sw mins"/>
              <a:gd name="dsh" fmla="+- 0 sh mins"/>
              <a:gd name="p0a0dx" fmla="*/ dsw 19198 1"/>
              <a:gd name="p0a0dy" fmla="*/ dsh 1 1"/>
              <a:gd name="p0a1dx" fmla="*/ dsw 19198 1"/>
              <a:gd name="p0a1dy" fmla="*/ dsh 10798 1"/>
              <a:gd name="p0a2dx" fmla="*/ dsw 1 1"/>
              <a:gd name="p0a2dy" fmla="*/ dsh 10798 1"/>
              <a:gd name="p0a3dx" fmla="*/ dsw 1 1"/>
              <a:gd name="p0a3dy" fmla="*/ dsh 1 1"/>
              <a:gd name="p0x0s" fmla="*/ 1 mins 1"/>
              <a:gd name="p0x0" fmla="+- p0x0s p0a3dx 0"/>
              <a:gd name="p0y0s" fmla="*/ 0 mins 1"/>
              <a:gd name="p0y0" fmla="+- p0y0s p0a3dy 0"/>
              <a:gd name="p0x1s" fmla="*/ 19198 mins 1"/>
              <a:gd name="p0x1" fmla="+- p0x1s p0a0dx 0"/>
              <a:gd name="p0y1s" fmla="*/ 0 mins 1"/>
              <a:gd name="p0y1" fmla="+- p0y1s p0a0dy 0"/>
              <a:gd name="p0x2s" fmla="*/ 19199 mins 1"/>
              <a:gd name="p0x2" fmla="+- p0x2s p0a0dx 0"/>
              <a:gd name="p0y2s" fmla="*/ 0 mins 1"/>
              <a:gd name="p0y2" fmla="+- p0y2s p0a0dy 0"/>
              <a:gd name="p0x3s" fmla="*/ 19200 mins 1"/>
              <a:gd name="p0x3" fmla="+- p0x3s p0a0dx 0"/>
              <a:gd name="p0y3s" fmla="*/ 0 mins 1"/>
              <a:gd name="p0y3" fmla="+- p0y3s p0a0dy 0"/>
              <a:gd name="p0x4s" fmla="*/ 19200 mins 1"/>
              <a:gd name="p0x4" fmla="+- p0x4s p0a0dx 0"/>
              <a:gd name="p0y4s" fmla="*/ 1 mins 1"/>
              <a:gd name="p0y4" fmla="+- p0y4s p0a0dy 0"/>
              <a:gd name="p0x5s" fmla="*/ 19200 mins 1"/>
              <a:gd name="p0x5" fmla="+- p0x5s p0a1dx 0"/>
              <a:gd name="p0y5s" fmla="*/ 10798 mins 1"/>
              <a:gd name="p0y5" fmla="+- p0y5s p0a1dy 0"/>
              <a:gd name="p0x6s" fmla="*/ 19200 mins 1"/>
              <a:gd name="p0x6" fmla="+- p0x6s p0a1dx 0"/>
              <a:gd name="p0y6s" fmla="*/ 10799 mins 1"/>
              <a:gd name="p0y6" fmla="+- p0y6s p0a1dy 0"/>
              <a:gd name="p0x7s" fmla="*/ 19199 mins 1"/>
              <a:gd name="p0x7" fmla="+- p0x7s p0a1dx 0"/>
              <a:gd name="p0y7s" fmla="*/ 10800 mins 1"/>
              <a:gd name="p0y7" fmla="+- p0y7s p0a1dy 0"/>
              <a:gd name="p0x8s" fmla="*/ 19198 mins 1"/>
              <a:gd name="p0x8" fmla="+- p0x8s p0a1dx 0"/>
              <a:gd name="p0y8s" fmla="*/ 10800 mins 1"/>
              <a:gd name="p0y8" fmla="+- p0y8s p0a1dy 0"/>
              <a:gd name="p0x9s" fmla="*/ 1 mins 1"/>
              <a:gd name="p0x9" fmla="+- p0x9s p0a2dx 0"/>
              <a:gd name="p0y9s" fmla="*/ 10800 mins 1"/>
              <a:gd name="p0y9" fmla="+- p0y9s p0a2dy 0"/>
              <a:gd name="p0x10s" fmla="*/ 0 mins 1"/>
              <a:gd name="p0x10" fmla="+- p0x10s p0a2dx 0"/>
              <a:gd name="p0y10s" fmla="*/ 10800 mins 1"/>
              <a:gd name="p0y10" fmla="+- p0y10s p0a2dy 0"/>
              <a:gd name="p0x11s" fmla="*/ 0 mins 1"/>
              <a:gd name="p0x11" fmla="+- p0x11s p0a2dx 0"/>
              <a:gd name="p0y11s" fmla="*/ 10799 mins 1"/>
              <a:gd name="p0y11" fmla="+- p0y11s p0a2dy 0"/>
              <a:gd name="p0x12s" fmla="*/ 0 mins 1"/>
              <a:gd name="p0x12" fmla="+- p0x12s p0a2dx 0"/>
              <a:gd name="p0y12s" fmla="*/ 10798 mins 1"/>
              <a:gd name="p0y12" fmla="+- p0y12s p0a2dy 0"/>
              <a:gd name="p0x13s" fmla="*/ 0 mins 1"/>
              <a:gd name="p0x13" fmla="+- p0x13s p0a3dx 0"/>
              <a:gd name="p0y13s" fmla="*/ 1 mins 1"/>
              <a:gd name="p0y13" fmla="+- p0y13s p0a3dy 0"/>
              <a:gd name="p0x14s" fmla="*/ 0 mins 1"/>
              <a:gd name="p0x14" fmla="+- p0x14s p0a3dx 0"/>
              <a:gd name="p0y14s" fmla="*/ 0 mins 1"/>
              <a:gd name="p0y14" fmla="+- p0y14s p0a3dy 0"/>
              <a:gd name="p0x15s" fmla="*/ 0 mins 1"/>
              <a:gd name="p0x15" fmla="+- p0x15s p0a3dx 0"/>
              <a:gd name="p0y15s" fmla="*/ 0 mins 1"/>
              <a:gd name="p0y15" fmla="+- p0y15s p0a3dy 0"/>
              <a:gd name="p0x16s" fmla="*/ 1 mins 1"/>
              <a:gd name="p0x16" fmla="+- p0x16s p0a3dx 0"/>
              <a:gd name="p0y16s" fmla="*/ 0 mins 1"/>
              <a:gd name="p0y16" fmla="+- p0y16s p0a3dy 0"/>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gradFill>
            <a:gsLst>
              <a:gs pos="0">
                <a:schemeClr val="accent1">
                  <a:lumMod val="80000"/>
                </a:schemeClr>
              </a:gs>
              <a:gs pos="50000">
                <a:schemeClr val="accent1">
                  <a:lumMod val="80000"/>
                </a:schemeClr>
              </a:gs>
              <a:gs pos="80000">
                <a:schemeClr val="accent1">
                  <a:alpha val="0"/>
                  <a:lumMod val="80000"/>
                </a:schemeClr>
              </a:gs>
              <a:gs pos="100000">
                <a:schemeClr val="accent1">
                  <a:alpha val="0"/>
                  <a:lumMod val="80000"/>
                </a:schemeClr>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任意多边形 12"/>
          <p:cNvSpPr/>
          <p:nvPr>
            <p:custDataLst>
              <p:tags r:id="rId4"/>
            </p:custDataLst>
          </p:nvPr>
        </p:nvSpPr>
        <p:spPr>
          <a:xfrm>
            <a:off x="609600" y="1523365"/>
            <a:ext cx="6858000" cy="2247900"/>
          </a:xfrm>
          <a:custGeom>
            <a:avLst/>
            <a:gdLst>
              <a:gd name="sw" fmla="*/ 1 w 10800"/>
              <a:gd name="sh" fmla="*/ 1 h 3540"/>
              <a:gd name="mins" fmla="min sw sh"/>
              <a:gd name="dsw" fmla="+- 0 sw mins"/>
              <a:gd name="dsh" fmla="+- 0 sh mins"/>
              <a:gd name="p0x0" fmla="*/ 240 w 10800"/>
              <a:gd name="p0y0" fmla="*/ 0 h 3540"/>
              <a:gd name="p0x1" fmla="*/ 10560 w 10800"/>
              <a:gd name="p0y1" fmla="*/ 0 h 3540"/>
              <a:gd name="p0x2" fmla="*/ 10692 w 10800"/>
              <a:gd name="p0y2" fmla="*/ 0 h 3540"/>
              <a:gd name="p0x3" fmla="*/ 10800 w 10800"/>
              <a:gd name="p0y3" fmla="*/ 107 h 3540"/>
              <a:gd name="p0x4" fmla="*/ 10800 w 10800"/>
              <a:gd name="p0y4" fmla="*/ 240 h 3540"/>
              <a:gd name="p0x5" fmla="*/ 10800 w 10800"/>
              <a:gd name="p0y5" fmla="*/ 3300 h 3540"/>
              <a:gd name="p0x6" fmla="*/ 10800 w 10800"/>
              <a:gd name="p0y6" fmla="*/ 3432 h 3540"/>
              <a:gd name="p0x7" fmla="*/ 10692 w 10800"/>
              <a:gd name="p0y7" fmla="*/ 3540 h 3540"/>
              <a:gd name="p0x8" fmla="*/ 10560 w 10800"/>
              <a:gd name="p0y8" fmla="*/ 3540 h 3540"/>
              <a:gd name="p0x9" fmla="*/ 240 w 10800"/>
              <a:gd name="p0y9" fmla="*/ 3540 h 3540"/>
              <a:gd name="p0x10" fmla="*/ 107 w 10800"/>
              <a:gd name="p0y10" fmla="*/ 3540 h 3540"/>
              <a:gd name="p0x11" fmla="*/ 0 w 10800"/>
              <a:gd name="p0y11" fmla="*/ 3432 h 3540"/>
              <a:gd name="p0x12" fmla="*/ 0 w 10800"/>
              <a:gd name="p0y12" fmla="*/ 3300 h 3540"/>
              <a:gd name="p0x13" fmla="*/ 0 w 10800"/>
              <a:gd name="p0y13" fmla="*/ 240 h 3540"/>
              <a:gd name="p0x14" fmla="*/ 0 w 10800"/>
              <a:gd name="p0y14" fmla="*/ 107 h 3540"/>
              <a:gd name="p0x15" fmla="*/ 107 w 10800"/>
              <a:gd name="p0y15" fmla="*/ 0 h 3540"/>
              <a:gd name="p0x16" fmla="*/ 240 w 10800"/>
              <a:gd name="p0y16" fmla="*/ 0 h 3540"/>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15" name="任意多边形 14"/>
          <p:cNvSpPr/>
          <p:nvPr>
            <p:custDataLst>
              <p:tags r:id="rId5"/>
            </p:custDataLst>
          </p:nvPr>
        </p:nvSpPr>
        <p:spPr>
          <a:xfrm>
            <a:off x="965200" y="2240915"/>
            <a:ext cx="812800" cy="812800"/>
          </a:xfrm>
          <a:custGeom>
            <a:avLst/>
            <a:gdLst>
              <a:gd name="sw" fmla="*/ 1 w 1280"/>
              <a:gd name="sh" fmla="*/ 1 h 1280"/>
              <a:gd name="mins" fmla="min sw sh"/>
              <a:gd name="dsw" fmla="+- 0 sw mins"/>
              <a:gd name="dsh" fmla="+- 0 sh mins"/>
              <a:gd name="p0x0" fmla="*/ 640 w 1280"/>
              <a:gd name="p0y0" fmla="*/ 0 h 1280"/>
              <a:gd name="p0x1" fmla="*/ 993 w 1280"/>
              <a:gd name="p0y1" fmla="*/ 0 h 1280"/>
              <a:gd name="p0x2" fmla="*/ 1280 w 1280"/>
              <a:gd name="p0y2" fmla="*/ 286 h 1280"/>
              <a:gd name="p0x3" fmla="*/ 1280 w 1280"/>
              <a:gd name="p0y3" fmla="*/ 640 h 1280"/>
              <a:gd name="p0x4" fmla="*/ 1280 w 1280"/>
              <a:gd name="p0y4" fmla="*/ 993 h 1280"/>
              <a:gd name="p0x5" fmla="*/ 993 w 1280"/>
              <a:gd name="p0y5" fmla="*/ 1280 h 1280"/>
              <a:gd name="p0x6" fmla="*/ 640 w 1280"/>
              <a:gd name="p0y6" fmla="*/ 1280 h 1280"/>
              <a:gd name="p0x7" fmla="*/ 286 w 1280"/>
              <a:gd name="p0y7" fmla="*/ 1280 h 1280"/>
              <a:gd name="p0x8" fmla="*/ 0 w 1280"/>
              <a:gd name="p0y8" fmla="*/ 993 h 1280"/>
              <a:gd name="p0x9" fmla="*/ 0 w 1280"/>
              <a:gd name="p0y9" fmla="*/ 640 h 1280"/>
              <a:gd name="p0x10" fmla="*/ 0 w 1280"/>
              <a:gd name="p0y10" fmla="*/ 286 h 1280"/>
              <a:gd name="p0x11" fmla="*/ 286 w 1280"/>
              <a:gd name="p0y11" fmla="*/ 0 h 1280"/>
              <a:gd name="p0x12" fmla="*/ 640 w 1280"/>
              <a:gd name="p0y12" fmla="*/ 0 h 1280"/>
            </a:gdLst>
            <a:ahLst/>
            <a:cxnLst/>
            <a:rect l="0" t="0" r="0" b="0"/>
            <a:pathLst>
              <a:path>
                <a:moveTo>
                  <a:pt x="p0x0" y="p0y0"/>
                </a:moveTo>
                <a:cubicBezTo>
                  <a:pt x="p0x1" y="p0y1"/>
                  <a:pt x="p0x2" y="p0y2"/>
                  <a:pt x="p0x3" y="p0y3"/>
                </a:cubicBezTo>
                <a:cubicBezTo>
                  <a:pt x="p0x4" y="p0y4"/>
                  <a:pt x="p0x5" y="p0y5"/>
                  <a:pt x="p0x6" y="p0y6"/>
                </a:cubicBezTo>
                <a:cubicBezTo>
                  <a:pt x="p0x7" y="p0y7"/>
                  <a:pt x="p0x8" y="p0y8"/>
                  <a:pt x="p0x9" y="p0y9"/>
                </a:cubicBezTo>
                <a:cubicBezTo>
                  <a:pt x="p0x10" y="p0y10"/>
                  <a:pt x="p0x11" y="p0y11"/>
                  <a:pt x="p0x12" y="p0y12"/>
                </a:cubicBezTo>
                <a:close/>
              </a:path>
            </a:pathLst>
          </a:custGeom>
          <a:solidFill>
            <a:schemeClr val="accent1"/>
          </a:solidFill>
          <a:ln w="9525">
            <a:solidFill>
              <a:schemeClr val="accent1">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pic>
        <p:nvPicPr>
          <p:cNvPr id="14" name="图片 13"/>
          <p:cNvPicPr preferRelativeResize="0"/>
          <p:nvPr>
            <p:custDataLst>
              <p:tags r:id="rId6"/>
            </p:custDataLst>
          </p:nvPr>
        </p:nvPicPr>
        <p:blipFill rotWithShape="1">
          <a:blip r:embed="rId7">
            <a:extLst>
              <a:ext uri="{96DAC541-7B7A-43D3-8B79-37D633B846F1}">
                <asvg:svgBlip xmlns:asvg="http://schemas.microsoft.com/office/drawing/2016/SVG/main" r:embed="rId8"/>
              </a:ext>
            </a:extLst>
          </a:blip>
          <a:stretch>
            <a:fillRect/>
          </a:stretch>
        </p:blipFill>
        <p:spPr>
          <a:xfrm>
            <a:off x="1168400" y="2444535"/>
            <a:ext cx="406400" cy="406400"/>
          </a:xfrm>
          <a:prstGeom prst="rect">
            <a:avLst/>
          </a:prstGeom>
          <a:noFill/>
        </p:spPr>
      </p:pic>
      <p:sp>
        <p:nvSpPr>
          <p:cNvPr id="16" name="文本框 15"/>
          <p:cNvSpPr txBox="1"/>
          <p:nvPr>
            <p:custDataLst>
              <p:tags r:id="rId9"/>
            </p:custDataLst>
          </p:nvPr>
        </p:nvSpPr>
        <p:spPr>
          <a:xfrm>
            <a:off x="2057400" y="1840865"/>
            <a:ext cx="5054600" cy="457200"/>
          </a:xfrm>
          <a:prstGeom prst="rect">
            <a:avLst/>
          </a:prstGeom>
          <a:noFill/>
        </p:spPr>
        <p:txBody>
          <a:bodyPr wrap="square" lIns="17780" tIns="0" rIns="17780" bIns="0" rtlCol="0" anchor="t">
            <a:noAutofit/>
          </a:bodyPr>
          <a:lstStyle/>
          <a:p>
            <a:pPr algn="l"/>
            <a:r>
              <a:rPr sz="2700">
                <a:solidFill>
                  <a:schemeClr val="dk1"/>
                </a:solidFill>
                <a:latin typeface="MiSans Medium" panose="00000600000000000000" charset="-122"/>
                <a:ea typeface="MiSans Medium" panose="00000600000000000000" charset="-122"/>
              </a:rPr>
              <a:t>传统种植的经验依赖模式</a:t>
            </a:r>
            <a:endParaRPr sz="2700">
              <a:solidFill>
                <a:schemeClr val="dk1"/>
              </a:solidFill>
              <a:latin typeface="MiSans Medium" panose="00000600000000000000" charset="-122"/>
              <a:ea typeface="MiSans Medium" panose="00000600000000000000" charset="-122"/>
            </a:endParaRPr>
          </a:p>
        </p:txBody>
      </p:sp>
      <p:sp>
        <p:nvSpPr>
          <p:cNvPr id="17" name="文本框 16"/>
          <p:cNvSpPr txBox="1"/>
          <p:nvPr>
            <p:custDataLst>
              <p:tags r:id="rId10"/>
            </p:custDataLst>
          </p:nvPr>
        </p:nvSpPr>
        <p:spPr>
          <a:xfrm>
            <a:off x="2057400" y="2425065"/>
            <a:ext cx="5054600" cy="1028700"/>
          </a:xfrm>
          <a:prstGeom prst="rect">
            <a:avLst/>
          </a:prstGeom>
          <a:noFill/>
        </p:spPr>
        <p:txBody>
          <a:bodyPr wrap="square" lIns="17780" tIns="0" rIns="17780" bIns="0" rtlCol="0" anchor="t">
            <a:noAutofit/>
          </a:bodyPr>
          <a:lstStyle/>
          <a:p>
            <a:pPr algn="l">
              <a:lnSpc>
                <a:spcPct val="120000"/>
              </a:lnSpc>
            </a:pPr>
            <a:r>
              <a:rPr>
                <a:solidFill>
                  <a:schemeClr val="dk1"/>
                </a:solidFill>
                <a:latin typeface="MiSans Normal" panose="00000500000000000000" charset="-122"/>
                <a:ea typeface="MiSans Normal" panose="00000500000000000000" charset="-122"/>
              </a:rPr>
              <a:t>传统葡萄种植极度依赖人工经验，关键农事决策如灌溉、施肥等</a:t>
            </a:r>
            <a:r>
              <a:rPr>
                <a:solidFill>
                  <a:schemeClr val="tx1"/>
                </a:solidFill>
                <a:latin typeface="MiSans Normal" panose="00000500000000000000" charset="-122"/>
                <a:ea typeface="MiSans Normal" panose="00000500000000000000" charset="-122"/>
              </a:rPr>
              <a:t>缺乏实时客观的数据支撑</a:t>
            </a:r>
            <a:r>
              <a:rPr>
                <a:solidFill>
                  <a:schemeClr val="dk1"/>
                </a:solidFill>
                <a:latin typeface="MiSans Normal" panose="00000500000000000000" charset="-122"/>
                <a:ea typeface="MiSans Normal" panose="00000500000000000000" charset="-122"/>
              </a:rPr>
              <a:t>，导致</a:t>
            </a:r>
            <a:r>
              <a:rPr>
                <a:solidFill>
                  <a:srgbClr val="FF0000"/>
                </a:solidFill>
                <a:latin typeface="MiSans Normal" panose="00000500000000000000" charset="-122"/>
                <a:ea typeface="MiSans Normal" panose="00000500000000000000" charset="-122"/>
              </a:rPr>
              <a:t>决策效率低下</a:t>
            </a:r>
            <a:r>
              <a:rPr>
                <a:solidFill>
                  <a:schemeClr val="dk1"/>
                </a:solidFill>
                <a:latin typeface="MiSans Normal" panose="00000500000000000000" charset="-122"/>
                <a:ea typeface="MiSans Normal" panose="00000500000000000000" charset="-122"/>
              </a:rPr>
              <a:t>。</a:t>
            </a:r>
            <a:endParaRPr>
              <a:solidFill>
                <a:schemeClr val="dk1"/>
              </a:solidFill>
              <a:latin typeface="MiSans Normal" panose="00000500000000000000" charset="-122"/>
              <a:ea typeface="MiSans Normal" panose="00000500000000000000" charset="-122"/>
            </a:endParaRPr>
          </a:p>
        </p:txBody>
      </p:sp>
      <p:sp>
        <p:nvSpPr>
          <p:cNvPr id="18" name="任意多边形 17"/>
          <p:cNvSpPr/>
          <p:nvPr>
            <p:custDataLst>
              <p:tags r:id="rId11"/>
            </p:custDataLst>
          </p:nvPr>
        </p:nvSpPr>
        <p:spPr>
          <a:xfrm>
            <a:off x="609600" y="3999865"/>
            <a:ext cx="6858000" cy="2248535"/>
          </a:xfrm>
          <a:custGeom>
            <a:avLst/>
            <a:gdLst>
              <a:gd name="sw" fmla="*/ 1 w 10800"/>
              <a:gd name="sh" fmla="*/ 1 h 3541"/>
              <a:gd name="mins" fmla="min sw sh"/>
              <a:gd name="dsw" fmla="+- 0 sw mins"/>
              <a:gd name="dsh" fmla="+- 0 sh mins"/>
              <a:gd name="p0x0" fmla="*/ 240 w 10800"/>
              <a:gd name="p0y0" fmla="*/ 0 h 3541"/>
              <a:gd name="p0x1" fmla="*/ 10560 w 10800"/>
              <a:gd name="p0y1" fmla="*/ 0 h 3541"/>
              <a:gd name="p0x2" fmla="*/ 10692 w 10800"/>
              <a:gd name="p0y2" fmla="*/ 0 h 3541"/>
              <a:gd name="p0x3" fmla="*/ 10800 w 10800"/>
              <a:gd name="p0y3" fmla="*/ 107 h 3541"/>
              <a:gd name="p0x4" fmla="*/ 10800 w 10800"/>
              <a:gd name="p0y4" fmla="*/ 240 h 3541"/>
              <a:gd name="p0x5" fmla="*/ 10800 w 10800"/>
              <a:gd name="p0y5" fmla="*/ 3301 h 3541"/>
              <a:gd name="p0x6" fmla="*/ 10800 w 10800"/>
              <a:gd name="p0y6" fmla="*/ 3433 h 3541"/>
              <a:gd name="p0x7" fmla="*/ 10692 w 10800"/>
              <a:gd name="p0y7" fmla="*/ 3541 h 3541"/>
              <a:gd name="p0x8" fmla="*/ 10560 w 10800"/>
              <a:gd name="p0y8" fmla="*/ 3541 h 3541"/>
              <a:gd name="p0x9" fmla="*/ 240 w 10800"/>
              <a:gd name="p0y9" fmla="*/ 3541 h 3541"/>
              <a:gd name="p0x10" fmla="*/ 107 w 10800"/>
              <a:gd name="p0y10" fmla="*/ 3541 h 3541"/>
              <a:gd name="p0x11" fmla="*/ 0 w 10800"/>
              <a:gd name="p0y11" fmla="*/ 3433 h 3541"/>
              <a:gd name="p0x12" fmla="*/ 0 w 10800"/>
              <a:gd name="p0y12" fmla="*/ 3301 h 3541"/>
              <a:gd name="p0x13" fmla="*/ 0 w 10800"/>
              <a:gd name="p0y13" fmla="*/ 240 h 3541"/>
              <a:gd name="p0x14" fmla="*/ 0 w 10800"/>
              <a:gd name="p0y14" fmla="*/ 107 h 3541"/>
              <a:gd name="p0x15" fmla="*/ 107 w 10800"/>
              <a:gd name="p0y15" fmla="*/ 0 h 3541"/>
              <a:gd name="p0x16" fmla="*/ 240 w 10800"/>
              <a:gd name="p0y16" fmla="*/ 0 h 3541"/>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20" name="任意多边形 19"/>
          <p:cNvSpPr/>
          <p:nvPr>
            <p:custDataLst>
              <p:tags r:id="rId12"/>
            </p:custDataLst>
          </p:nvPr>
        </p:nvSpPr>
        <p:spPr>
          <a:xfrm>
            <a:off x="965200" y="4717415"/>
            <a:ext cx="812800" cy="812800"/>
          </a:xfrm>
          <a:custGeom>
            <a:avLst/>
            <a:gdLst>
              <a:gd name="sw" fmla="*/ 1 w 1280"/>
              <a:gd name="sh" fmla="*/ 1 h 1280"/>
              <a:gd name="mins" fmla="min sw sh"/>
              <a:gd name="dsw" fmla="+- 0 sw mins"/>
              <a:gd name="dsh" fmla="+- 0 sh mins"/>
              <a:gd name="p0x0" fmla="*/ 640 w 1280"/>
              <a:gd name="p0y0" fmla="*/ 0 h 1280"/>
              <a:gd name="p0x1" fmla="*/ 993 w 1280"/>
              <a:gd name="p0y1" fmla="*/ 0 h 1280"/>
              <a:gd name="p0x2" fmla="*/ 1280 w 1280"/>
              <a:gd name="p0y2" fmla="*/ 286 h 1280"/>
              <a:gd name="p0x3" fmla="*/ 1280 w 1280"/>
              <a:gd name="p0y3" fmla="*/ 640 h 1280"/>
              <a:gd name="p0x4" fmla="*/ 1280 w 1280"/>
              <a:gd name="p0y4" fmla="*/ 993 h 1280"/>
              <a:gd name="p0x5" fmla="*/ 993 w 1280"/>
              <a:gd name="p0y5" fmla="*/ 1280 h 1280"/>
              <a:gd name="p0x6" fmla="*/ 640 w 1280"/>
              <a:gd name="p0y6" fmla="*/ 1280 h 1280"/>
              <a:gd name="p0x7" fmla="*/ 286 w 1280"/>
              <a:gd name="p0y7" fmla="*/ 1280 h 1280"/>
              <a:gd name="p0x8" fmla="*/ 0 w 1280"/>
              <a:gd name="p0y8" fmla="*/ 993 h 1280"/>
              <a:gd name="p0x9" fmla="*/ 0 w 1280"/>
              <a:gd name="p0y9" fmla="*/ 640 h 1280"/>
              <a:gd name="p0x10" fmla="*/ 0 w 1280"/>
              <a:gd name="p0y10" fmla="*/ 286 h 1280"/>
              <a:gd name="p0x11" fmla="*/ 286 w 1280"/>
              <a:gd name="p0y11" fmla="*/ 0 h 1280"/>
              <a:gd name="p0x12" fmla="*/ 640 w 1280"/>
              <a:gd name="p0y12" fmla="*/ 0 h 1280"/>
            </a:gdLst>
            <a:ahLst/>
            <a:cxnLst/>
            <a:rect l="0" t="0" r="0" b="0"/>
            <a:pathLst>
              <a:path>
                <a:moveTo>
                  <a:pt x="p0x0" y="p0y0"/>
                </a:moveTo>
                <a:cubicBezTo>
                  <a:pt x="p0x1" y="p0y1"/>
                  <a:pt x="p0x2" y="p0y2"/>
                  <a:pt x="p0x3" y="p0y3"/>
                </a:cubicBezTo>
                <a:cubicBezTo>
                  <a:pt x="p0x4" y="p0y4"/>
                  <a:pt x="p0x5" y="p0y5"/>
                  <a:pt x="p0x6" y="p0y6"/>
                </a:cubicBezTo>
                <a:cubicBezTo>
                  <a:pt x="p0x7" y="p0y7"/>
                  <a:pt x="p0x8" y="p0y8"/>
                  <a:pt x="p0x9" y="p0y9"/>
                </a:cubicBezTo>
                <a:cubicBezTo>
                  <a:pt x="p0x10" y="p0y10"/>
                  <a:pt x="p0x11" y="p0y11"/>
                  <a:pt x="p0x12" y="p0y12"/>
                </a:cubicBezTo>
                <a:close/>
              </a:path>
            </a:pathLst>
          </a:custGeom>
          <a:solidFill>
            <a:schemeClr val="accent1"/>
          </a:solidFill>
          <a:ln w="9525">
            <a:solidFill>
              <a:schemeClr val="accent1">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pic>
        <p:nvPicPr>
          <p:cNvPr id="19" name="图片 18"/>
          <p:cNvPicPr preferRelativeResize="0"/>
          <p:nvPr>
            <p:custDataLst>
              <p:tags r:id="rId13"/>
            </p:custDataLst>
          </p:nvPr>
        </p:nvPicPr>
        <p:blipFill rotWithShape="1">
          <a:blip r:embed="rId14">
            <a:extLst>
              <a:ext uri="{96DAC541-7B7A-43D3-8B79-37D633B846F1}">
                <asvg:svgBlip xmlns:asvg="http://schemas.microsoft.com/office/drawing/2016/SVG/main" r:embed="rId15"/>
              </a:ext>
            </a:extLst>
          </a:blip>
          <a:stretch>
            <a:fillRect/>
          </a:stretch>
        </p:blipFill>
        <p:spPr>
          <a:xfrm>
            <a:off x="1168400" y="4921183"/>
            <a:ext cx="406400" cy="406400"/>
          </a:xfrm>
          <a:prstGeom prst="rect">
            <a:avLst/>
          </a:prstGeom>
          <a:noFill/>
        </p:spPr>
      </p:pic>
      <p:sp>
        <p:nvSpPr>
          <p:cNvPr id="21" name="文本框 20"/>
          <p:cNvSpPr txBox="1"/>
          <p:nvPr>
            <p:custDataLst>
              <p:tags r:id="rId16"/>
            </p:custDataLst>
          </p:nvPr>
        </p:nvSpPr>
        <p:spPr>
          <a:xfrm>
            <a:off x="2057400" y="4317365"/>
            <a:ext cx="5054600" cy="457200"/>
          </a:xfrm>
          <a:prstGeom prst="rect">
            <a:avLst/>
          </a:prstGeom>
          <a:noFill/>
        </p:spPr>
        <p:txBody>
          <a:bodyPr wrap="square" lIns="17780" tIns="0" rIns="17780" bIns="0" rtlCol="0" anchor="t">
            <a:noAutofit/>
          </a:bodyPr>
          <a:lstStyle/>
          <a:p>
            <a:pPr algn="l"/>
            <a:r>
              <a:rPr sz="2700">
                <a:solidFill>
                  <a:schemeClr val="dk1"/>
                </a:solidFill>
                <a:latin typeface="MiSans Medium" panose="00000600000000000000" charset="-122"/>
                <a:ea typeface="MiSans Medium" panose="00000600000000000000" charset="-122"/>
              </a:rPr>
              <a:t>滞后决策的效率与误差影响</a:t>
            </a:r>
            <a:endParaRPr sz="2700">
              <a:solidFill>
                <a:schemeClr val="dk1"/>
              </a:solidFill>
              <a:latin typeface="MiSans Medium" panose="00000600000000000000" charset="-122"/>
              <a:ea typeface="MiSans Medium" panose="00000600000000000000" charset="-122"/>
            </a:endParaRPr>
          </a:p>
        </p:txBody>
      </p:sp>
      <p:sp>
        <p:nvSpPr>
          <p:cNvPr id="22" name="文本框 21"/>
          <p:cNvSpPr txBox="1"/>
          <p:nvPr>
            <p:custDataLst>
              <p:tags r:id="rId17"/>
            </p:custDataLst>
          </p:nvPr>
        </p:nvSpPr>
        <p:spPr>
          <a:xfrm>
            <a:off x="2057400" y="4921250"/>
            <a:ext cx="5054600" cy="1028700"/>
          </a:xfrm>
          <a:prstGeom prst="rect">
            <a:avLst/>
          </a:prstGeom>
          <a:noFill/>
        </p:spPr>
        <p:txBody>
          <a:bodyPr wrap="square" lIns="17780" tIns="0" rIns="17780" bIns="0" rtlCol="0" anchor="t">
            <a:noAutofit/>
          </a:bodyPr>
          <a:lstStyle/>
          <a:p>
            <a:pPr algn="l">
              <a:lnSpc>
                <a:spcPct val="120000"/>
              </a:lnSpc>
            </a:pPr>
            <a:r>
              <a:rPr>
                <a:solidFill>
                  <a:schemeClr val="dk1"/>
                </a:solidFill>
                <a:latin typeface="MiSans Normal" panose="00000500000000000000" charset="-122"/>
                <a:ea typeface="MiSans Normal" panose="00000500000000000000" charset="-122"/>
              </a:rPr>
              <a:t>人工经验判断存在较大误差，且数据反馈不及时，使得农事操作无法精准匹配葡萄生长需求，造成</a:t>
            </a:r>
            <a:r>
              <a:rPr>
                <a:solidFill>
                  <a:srgbClr val="FF0000"/>
                </a:solidFill>
                <a:latin typeface="MiSans Normal" panose="00000500000000000000" charset="-122"/>
                <a:ea typeface="MiSans Normal" panose="00000500000000000000" charset="-122"/>
              </a:rPr>
              <a:t>资源浪费和生产效率降低</a:t>
            </a:r>
            <a:r>
              <a:rPr>
                <a:solidFill>
                  <a:schemeClr val="dk1"/>
                </a:solidFill>
                <a:latin typeface="MiSans Normal" panose="00000500000000000000" charset="-122"/>
                <a:ea typeface="MiSans Normal" panose="00000500000000000000" charset="-122"/>
              </a:rPr>
              <a:t>。</a:t>
            </a:r>
            <a:endParaRPr>
              <a:solidFill>
                <a:schemeClr val="dk1"/>
              </a:solidFill>
              <a:latin typeface="MiSans Normal" panose="00000500000000000000" charset="-122"/>
              <a:ea typeface="MiSans Normal" panose="00000500000000000000" charset="-122"/>
            </a:endParaRPr>
          </a:p>
        </p:txBody>
      </p:sp>
      <p:sp>
        <p:nvSpPr>
          <p:cNvPr id="11" name="标题 10"/>
          <p:cNvSpPr>
            <a:spLocks noGrp="1"/>
          </p:cNvSpPr>
          <p:nvPr>
            <p:ph type="title" idx="11"/>
            <p:custDataLst>
              <p:tags r:id="rId18"/>
            </p:custDataLst>
          </p:nvPr>
        </p:nvSpPr>
        <p:spPr/>
        <p:txBody>
          <a:bodyPr>
            <a:normAutofit/>
          </a:bodyPr>
          <a:lstStyle/>
          <a:p>
            <a:r>
              <a:rPr lang="zh-CN" altLang="en-US">
                <a:solidFill>
                  <a:schemeClr val="tx1">
                    <a:lumMod val="0"/>
                    <a:lumOff val="100000"/>
                  </a:schemeClr>
                </a:solidFill>
                <a:latin typeface="+mj-lt"/>
                <a:ea typeface="+mj-ea"/>
              </a:rPr>
              <a:t>决策滞后性问题</a:t>
            </a:r>
            <a:endParaRPr lang="zh-CN" altLang="en-US">
              <a:solidFill>
                <a:schemeClr val="tx1">
                  <a:lumMod val="0"/>
                  <a:lumOff val="100000"/>
                </a:schemeClr>
              </a:solidFill>
              <a:latin typeface="+mj-lt"/>
              <a:ea typeface="+mj-ea"/>
            </a:endParaRPr>
          </a:p>
        </p:txBody>
      </p:sp>
    </p:spTree>
    <p:custDataLst>
      <p:tags r:id="rId1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l">
              <a:lnSpc>
                <a:spcPct val="111000"/>
              </a:lnSpc>
            </a:pPr>
            <a:r>
              <a:rPr lang="zh-CN" altLang="en-US"/>
              <a:t>数据孤岛与人才短缺挑战</a:t>
            </a:r>
            <a:endParaRPr lang="zh-CN" altLang="en-US"/>
          </a:p>
        </p:txBody>
      </p:sp>
      <p:pic>
        <p:nvPicPr>
          <p:cNvPr id="3" name="内容占位符 2" descr="4d726d4e-3d2a-11f1-9820-e286238bff07"/>
          <p:cNvPicPr>
            <a:picLocks noGrp="1" noChangeAspect="1"/>
          </p:cNvPicPr>
          <p:nvPr>
            <p:ph idx="16390"/>
            <p:custDataLst>
              <p:tags r:id="rId2"/>
            </p:custDataLst>
          </p:nvPr>
        </p:nvPicPr>
        <p:blipFill>
          <a:blip r:embed="rId3"/>
          <a:srcRect l="4252" r="4252"/>
          <a:stretch>
            <a:fillRect/>
          </a:stretch>
        </p:blipFill>
        <p:spPr>
          <a:xfrm>
            <a:off x="609600" y="1524000"/>
            <a:ext cx="5334000" cy="3251200"/>
          </a:xfrm>
          <a:custGeom>
            <a:avLst/>
            <a:gdLst>
              <a:gd name="connisteX0" fmla="*/ 0 w 5334000"/>
              <a:gd name="connsiteY0" fmla="*/ 203200 h 3251200"/>
              <a:gd name="connisteX1" fmla="*/ 203200 w 5334000"/>
              <a:gd name="connsiteY1" fmla="*/ 0 h 3251200"/>
              <a:gd name="connisteX2" fmla="*/ 5130800 w 5334000"/>
              <a:gd name="connsiteY2" fmla="*/ 0 h 3251200"/>
              <a:gd name="connisteX3" fmla="*/ 5334000 w 5334000"/>
              <a:gd name="connsiteY3" fmla="*/ 203200 h 3251200"/>
              <a:gd name="connisteX4" fmla="*/ 5334000 w 5334000"/>
              <a:gd name="connsiteY4" fmla="*/ 3048000 h 3251200"/>
              <a:gd name="connisteX5" fmla="*/ 5130800 w 5334000"/>
              <a:gd name="connsiteY5" fmla="*/ 3251200 h 3251200"/>
              <a:gd name="connisteX6" fmla="*/ 203200 w 5334000"/>
              <a:gd name="connsiteY6" fmla="*/ 3251200 h 3251200"/>
              <a:gd name="connisteX7" fmla="*/ 0 w 5334000"/>
              <a:gd name="connsiteY7" fmla="*/ 3048000 h 3251200"/>
              <a:gd name="connisteX8" fmla="*/ 0 w 5334000"/>
              <a:gd name="connsiteY8" fmla="*/ 203200 h 3251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3251200">
                <a:moveTo>
                  <a:pt x="0" y="203200"/>
                </a:moveTo>
                <a:cubicBezTo>
                  <a:pt x="0" y="90976"/>
                  <a:pt x="90976" y="0"/>
                  <a:pt x="203200" y="0"/>
                </a:cubicBezTo>
                <a:lnTo>
                  <a:pt x="5130800" y="0"/>
                </a:lnTo>
                <a:cubicBezTo>
                  <a:pt x="5243024" y="0"/>
                  <a:pt x="5334000" y="90976"/>
                  <a:pt x="5334000" y="203200"/>
                </a:cubicBezTo>
                <a:lnTo>
                  <a:pt x="5334000" y="3048000"/>
                </a:lnTo>
                <a:cubicBezTo>
                  <a:pt x="5334000" y="3160224"/>
                  <a:pt x="5243024" y="3251200"/>
                  <a:pt x="5130800" y="3251200"/>
                </a:cubicBezTo>
                <a:lnTo>
                  <a:pt x="203200" y="3251200"/>
                </a:lnTo>
                <a:cubicBezTo>
                  <a:pt x="90976" y="3251200"/>
                  <a:pt x="0" y="3160224"/>
                  <a:pt x="0" y="30480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lstStyle/>
          <a:p>
            <a:pPr algn="l">
              <a:lnSpc>
                <a:spcPct val="111000"/>
              </a:lnSpc>
            </a:pPr>
            <a:r>
              <a:rPr lang="zh-CN" altLang="en-US"/>
              <a:t>数据孤岛现象的形成</a:t>
            </a:r>
            <a:endParaRPr lang="zh-CN" altLang="en-US"/>
          </a:p>
        </p:txBody>
      </p:sp>
      <p:sp>
        <p:nvSpPr>
          <p:cNvPr id="5" name="文本占位符 4"/>
          <p:cNvSpPr>
            <a:spLocks noGrp="1"/>
          </p:cNvSpPr>
          <p:nvPr>
            <p:ph type="body" idx="16387"/>
            <p:custDataLst>
              <p:tags r:id="rId5"/>
            </p:custDataLst>
          </p:nvPr>
        </p:nvSpPr>
        <p:spPr/>
        <p:txBody>
          <a:bodyPr>
            <a:normAutofit/>
          </a:bodyPr>
          <a:lstStyle/>
          <a:p>
            <a:pPr algn="l">
              <a:lnSpc>
                <a:spcPct val="125000"/>
              </a:lnSpc>
            </a:pPr>
            <a:r>
              <a:rPr lang="zh-CN" altLang="en-US"/>
              <a:t>农场间因商业机密顾虑，不愿共享种植数据，导致行业缺乏跨农场的协同学习机制，数据价值无法充分发挥。</a:t>
            </a:r>
            <a:endParaRPr lang="zh-CN" altLang="en-US"/>
          </a:p>
        </p:txBody>
      </p:sp>
      <p:pic>
        <p:nvPicPr>
          <p:cNvPr id="6" name="内容占位符 5" descr="4d726d11-3d2a-11f1-9820-e286238bff07"/>
          <p:cNvPicPr>
            <a:picLocks noGrp="1" noChangeAspect="1"/>
          </p:cNvPicPr>
          <p:nvPr>
            <p:ph idx="16391"/>
            <p:custDataLst>
              <p:tags r:id="rId6"/>
            </p:custDataLst>
          </p:nvPr>
        </p:nvPicPr>
        <p:blipFill>
          <a:blip r:embed="rId7"/>
          <a:srcRect t="57" b="57"/>
          <a:stretch>
            <a:fillRect/>
          </a:stretch>
        </p:blipFill>
        <p:spPr>
          <a:xfrm>
            <a:off x="6248400" y="1524000"/>
            <a:ext cx="5334000" cy="3251200"/>
          </a:xfrm>
          <a:custGeom>
            <a:avLst/>
            <a:gdLst>
              <a:gd name="connisteX0" fmla="*/ 0 w 5334000"/>
              <a:gd name="connsiteY0" fmla="*/ 203200 h 3251200"/>
              <a:gd name="connisteX1" fmla="*/ 203200 w 5334000"/>
              <a:gd name="connsiteY1" fmla="*/ 0 h 3251200"/>
              <a:gd name="connisteX2" fmla="*/ 5130800 w 5334000"/>
              <a:gd name="connsiteY2" fmla="*/ 0 h 3251200"/>
              <a:gd name="connisteX3" fmla="*/ 5334000 w 5334000"/>
              <a:gd name="connsiteY3" fmla="*/ 203200 h 3251200"/>
              <a:gd name="connisteX4" fmla="*/ 5334000 w 5334000"/>
              <a:gd name="connsiteY4" fmla="*/ 3048000 h 3251200"/>
              <a:gd name="connisteX5" fmla="*/ 5130800 w 5334000"/>
              <a:gd name="connsiteY5" fmla="*/ 3251200 h 3251200"/>
              <a:gd name="connisteX6" fmla="*/ 203200 w 5334000"/>
              <a:gd name="connsiteY6" fmla="*/ 3251200 h 3251200"/>
              <a:gd name="connisteX7" fmla="*/ 0 w 5334000"/>
              <a:gd name="connsiteY7" fmla="*/ 3048000 h 3251200"/>
              <a:gd name="connisteX8" fmla="*/ 0 w 5334000"/>
              <a:gd name="connsiteY8" fmla="*/ 203200 h 3251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3251200">
                <a:moveTo>
                  <a:pt x="0" y="203200"/>
                </a:moveTo>
                <a:cubicBezTo>
                  <a:pt x="0" y="90976"/>
                  <a:pt x="90976" y="0"/>
                  <a:pt x="203200" y="0"/>
                </a:cubicBezTo>
                <a:lnTo>
                  <a:pt x="5130800" y="0"/>
                </a:lnTo>
                <a:cubicBezTo>
                  <a:pt x="5243024" y="0"/>
                  <a:pt x="5334000" y="90976"/>
                  <a:pt x="5334000" y="203200"/>
                </a:cubicBezTo>
                <a:lnTo>
                  <a:pt x="5334000" y="3048000"/>
                </a:lnTo>
                <a:cubicBezTo>
                  <a:pt x="5334000" y="3160224"/>
                  <a:pt x="5243024" y="3251200"/>
                  <a:pt x="5130800" y="3251200"/>
                </a:cubicBezTo>
                <a:lnTo>
                  <a:pt x="203200" y="3251200"/>
                </a:lnTo>
                <a:cubicBezTo>
                  <a:pt x="90976" y="3251200"/>
                  <a:pt x="0" y="3160224"/>
                  <a:pt x="0" y="3048000"/>
                </a:cubicBezTo>
                <a:lnTo>
                  <a:pt x="0" y="203200"/>
                </a:lnTo>
                <a:close/>
              </a:path>
            </a:pathLst>
          </a:custGeom>
        </p:spPr>
      </p:pic>
      <p:sp>
        <p:nvSpPr>
          <p:cNvPr id="7" name="文本占位符 6"/>
          <p:cNvSpPr>
            <a:spLocks noGrp="1"/>
          </p:cNvSpPr>
          <p:nvPr>
            <p:ph type="body" idx="16388"/>
            <p:custDataLst>
              <p:tags r:id="rId8"/>
            </p:custDataLst>
          </p:nvPr>
        </p:nvSpPr>
        <p:spPr/>
        <p:txBody>
          <a:bodyPr>
            <a:normAutofit/>
          </a:bodyPr>
          <a:lstStyle/>
          <a:p>
            <a:pPr algn="l">
              <a:lnSpc>
                <a:spcPct val="111000"/>
              </a:lnSpc>
            </a:pPr>
            <a:r>
              <a:rPr lang="zh-CN" altLang="en-US"/>
              <a:t>复合型人才匮乏现状</a:t>
            </a:r>
            <a:endParaRPr lang="zh-CN" altLang="en-US"/>
          </a:p>
        </p:txBody>
      </p:sp>
      <p:sp>
        <p:nvSpPr>
          <p:cNvPr id="8" name="文本占位符 7"/>
          <p:cNvSpPr>
            <a:spLocks noGrp="1"/>
          </p:cNvSpPr>
          <p:nvPr>
            <p:ph type="body" idx="16389"/>
            <p:custDataLst>
              <p:tags r:id="rId9"/>
            </p:custDataLst>
          </p:nvPr>
        </p:nvSpPr>
        <p:spPr/>
        <p:txBody>
          <a:bodyPr>
            <a:normAutofit/>
          </a:bodyPr>
          <a:lstStyle/>
          <a:p>
            <a:pPr algn="l">
              <a:lnSpc>
                <a:spcPct val="125000"/>
              </a:lnSpc>
            </a:pPr>
            <a:r>
              <a:rPr lang="zh-CN" altLang="en-US"/>
              <a:t>劳动力成本不断上升，而既懂农业生产知识又掌握现代信息技术的复合型专业人才极度短缺，制约行业智能化发展。</a:t>
            </a:r>
            <a:endParaRPr lang="zh-CN" altLang="en-US"/>
          </a:p>
        </p:txBody>
      </p:sp>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 descr="4c8ab26c-3d2a-11f1-ad31-761045c8e03e"/>
          <p:cNvPicPr>
            <a:picLocks noGrp="1" noChangeAspect="1"/>
          </p:cNvPicPr>
          <p:nvPr>
            <p:ph type="pic" idx="10"/>
            <p:custDataLst>
              <p:tags r:id="rId1"/>
            </p:custDataLst>
          </p:nvPr>
        </p:nvPicPr>
        <p:blipFill>
          <a:blip r:embed="rId2"/>
          <a:srcRect l="1" r="1"/>
          <a:stretch>
            <a:fillRect/>
          </a:stretch>
        </p:blipFill>
        <p:spPr>
          <a:xfrm>
            <a:off x="4267200" y="0"/>
            <a:ext cx="7924800" cy="6858000"/>
          </a:xfrm>
          <a:prstGeom prst="rect">
            <a:avLst/>
          </a:prstGeom>
          <a:noFill/>
          <a:ln>
            <a:noFill/>
          </a:ln>
        </p:spPr>
      </p:pic>
      <p:sp>
        <p:nvSpPr>
          <p:cNvPr id="9" name="任意多边形 8"/>
          <p:cNvSpPr/>
          <p:nvPr>
            <p:custDataLst>
              <p:tags r:id="rId3"/>
            </p:custDataLst>
          </p:nvPr>
        </p:nvSpPr>
        <p:spPr>
          <a:xfrm>
            <a:off x="0" y="0"/>
            <a:ext cx="12192000" cy="6858000"/>
          </a:xfrm>
          <a:custGeom>
            <a:avLst/>
            <a:gdLst>
              <a:gd name="sw" fmla="*/ 1 w 19200"/>
              <a:gd name="sh" fmla="*/ 1 h 10800"/>
              <a:gd name="mins" fmla="min sw sh"/>
              <a:gd name="dsw" fmla="+- 0 sw mins"/>
              <a:gd name="dsh" fmla="+- 0 sh mins"/>
              <a:gd name="p0a2dx" fmla="*/ dsw 1 1"/>
              <a:gd name="p0a2dy" fmla="*/ dsh 10798 1"/>
              <a:gd name="p0a3dx" fmla="*/ dsw 1 1"/>
              <a:gd name="p0a3dy" fmla="*/ dsh 1 1"/>
              <a:gd name="p0a0dx" fmla="*/ dsw 19198 1"/>
              <a:gd name="p0a0dy" fmla="*/ dsh 1 1"/>
              <a:gd name="p0a1dx" fmla="*/ dsw 19198 1"/>
              <a:gd name="p0a1dy" fmla="*/ dsh 10798 1"/>
              <a:gd name="p0x0s" fmla="*/ 1 mins 1"/>
              <a:gd name="p0x0" fmla="+- p0x0s p0a3dx 0"/>
              <a:gd name="p0y0s" fmla="*/ 0 mins 1"/>
              <a:gd name="p0y0" fmla="+- p0y0s p0a3dy 0"/>
              <a:gd name="p0x1s" fmla="*/ 19198 mins 1"/>
              <a:gd name="p0x1" fmla="+- p0x1s p0a0dx 0"/>
              <a:gd name="p0y1s" fmla="*/ 0 mins 1"/>
              <a:gd name="p0y1" fmla="+- p0y1s p0a0dy 0"/>
              <a:gd name="p0x2s" fmla="*/ 19199 mins 1"/>
              <a:gd name="p0x2" fmla="+- p0x2s p0a0dx 0"/>
              <a:gd name="p0y2s" fmla="*/ 0 mins 1"/>
              <a:gd name="p0y2" fmla="+- p0y2s p0a0dy 0"/>
              <a:gd name="p0x3s" fmla="*/ 19200 mins 1"/>
              <a:gd name="p0x3" fmla="+- p0x3s p0a0dx 0"/>
              <a:gd name="p0y3s" fmla="*/ 0 mins 1"/>
              <a:gd name="p0y3" fmla="+- p0y3s p0a0dy 0"/>
              <a:gd name="p0x4s" fmla="*/ 19200 mins 1"/>
              <a:gd name="p0x4" fmla="+- p0x4s p0a0dx 0"/>
              <a:gd name="p0y4s" fmla="*/ 1 mins 1"/>
              <a:gd name="p0y4" fmla="+- p0y4s p0a0dy 0"/>
              <a:gd name="p0x5s" fmla="*/ 19200 mins 1"/>
              <a:gd name="p0x5" fmla="+- p0x5s p0a1dx 0"/>
              <a:gd name="p0y5s" fmla="*/ 10798 mins 1"/>
              <a:gd name="p0y5" fmla="+- p0y5s p0a1dy 0"/>
              <a:gd name="p0x6s" fmla="*/ 19200 mins 1"/>
              <a:gd name="p0x6" fmla="+- p0x6s p0a1dx 0"/>
              <a:gd name="p0y6s" fmla="*/ 10799 mins 1"/>
              <a:gd name="p0y6" fmla="+- p0y6s p0a1dy 0"/>
              <a:gd name="p0x7s" fmla="*/ 19199 mins 1"/>
              <a:gd name="p0x7" fmla="+- p0x7s p0a1dx 0"/>
              <a:gd name="p0y7s" fmla="*/ 10800 mins 1"/>
              <a:gd name="p0y7" fmla="+- p0y7s p0a1dy 0"/>
              <a:gd name="p0x8s" fmla="*/ 19198 mins 1"/>
              <a:gd name="p0x8" fmla="+- p0x8s p0a1dx 0"/>
              <a:gd name="p0y8s" fmla="*/ 10800 mins 1"/>
              <a:gd name="p0y8" fmla="+- p0y8s p0a1dy 0"/>
              <a:gd name="p0x9s" fmla="*/ 1 mins 1"/>
              <a:gd name="p0x9" fmla="+- p0x9s p0a2dx 0"/>
              <a:gd name="p0y9s" fmla="*/ 10800 mins 1"/>
              <a:gd name="p0y9" fmla="+- p0y9s p0a2dy 0"/>
              <a:gd name="p0x10s" fmla="*/ 0 mins 1"/>
              <a:gd name="p0x10" fmla="+- p0x10s p0a2dx 0"/>
              <a:gd name="p0y10s" fmla="*/ 10800 mins 1"/>
              <a:gd name="p0y10" fmla="+- p0y10s p0a2dy 0"/>
              <a:gd name="p0x11s" fmla="*/ 0 mins 1"/>
              <a:gd name="p0x11" fmla="+- p0x11s p0a2dx 0"/>
              <a:gd name="p0y11s" fmla="*/ 10799 mins 1"/>
              <a:gd name="p0y11" fmla="+- p0y11s p0a2dy 0"/>
              <a:gd name="p0x12s" fmla="*/ 0 mins 1"/>
              <a:gd name="p0x12" fmla="+- p0x12s p0a2dx 0"/>
              <a:gd name="p0y12s" fmla="*/ 10798 mins 1"/>
              <a:gd name="p0y12" fmla="+- p0y12s p0a2dy 0"/>
              <a:gd name="p0x13s" fmla="*/ 0 mins 1"/>
              <a:gd name="p0x13" fmla="+- p0x13s p0a3dx 0"/>
              <a:gd name="p0y13s" fmla="*/ 1 mins 1"/>
              <a:gd name="p0y13" fmla="+- p0y13s p0a3dy 0"/>
              <a:gd name="p0x14s" fmla="*/ 0 mins 1"/>
              <a:gd name="p0x14" fmla="+- p0x14s p0a3dx 0"/>
              <a:gd name="p0y14s" fmla="*/ 0 mins 1"/>
              <a:gd name="p0y14" fmla="+- p0y14s p0a3dy 0"/>
              <a:gd name="p0x15s" fmla="*/ 0 mins 1"/>
              <a:gd name="p0x15" fmla="+- p0x15s p0a3dx 0"/>
              <a:gd name="p0y15s" fmla="*/ 0 mins 1"/>
              <a:gd name="p0y15" fmla="+- p0y15s p0a3dy 0"/>
              <a:gd name="p0x16s" fmla="*/ 1 mins 1"/>
              <a:gd name="p0x16" fmla="+- p0x16s p0a3dx 0"/>
              <a:gd name="p0y16s" fmla="*/ 0 mins 1"/>
              <a:gd name="p0y16" fmla="+- p0y16s p0a3dy 0"/>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gradFill>
            <a:gsLst>
              <a:gs pos="0">
                <a:schemeClr val="accent1">
                  <a:lumMod val="80000"/>
                </a:schemeClr>
              </a:gs>
              <a:gs pos="35000">
                <a:schemeClr val="accent1">
                  <a:lumMod val="80000"/>
                </a:schemeClr>
              </a:gs>
              <a:gs pos="70000">
                <a:schemeClr val="accent1">
                  <a:alpha val="0"/>
                  <a:lumMod val="80000"/>
                </a:schemeClr>
              </a:gs>
              <a:gs pos="100000">
                <a:schemeClr val="accent1">
                  <a:alpha val="0"/>
                  <a:lumMod val="80000"/>
                </a:schemeClr>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任意多边形 12"/>
          <p:cNvSpPr/>
          <p:nvPr>
            <p:custDataLst>
              <p:tags r:id="rId4"/>
            </p:custDataLst>
          </p:nvPr>
        </p:nvSpPr>
        <p:spPr>
          <a:xfrm>
            <a:off x="609600" y="1523365"/>
            <a:ext cx="5257800" cy="2247900"/>
          </a:xfrm>
          <a:custGeom>
            <a:avLst/>
            <a:gdLst>
              <a:gd name="sw" fmla="*/ 1 w 8280"/>
              <a:gd name="sh" fmla="*/ 1 h 3540"/>
              <a:gd name="mins" fmla="min sw sh"/>
              <a:gd name="dsw" fmla="+- 0 sw mins"/>
              <a:gd name="dsh" fmla="+- 0 sh mins"/>
              <a:gd name="p0x0" fmla="*/ 240 w 8280"/>
              <a:gd name="p0y0" fmla="*/ 0 h 3540"/>
              <a:gd name="p0x1" fmla="*/ 8040 w 8280"/>
              <a:gd name="p0y1" fmla="*/ 0 h 3540"/>
              <a:gd name="p0x2" fmla="*/ 8172 w 8280"/>
              <a:gd name="p0y2" fmla="*/ 0 h 3540"/>
              <a:gd name="p0x3" fmla="*/ 8280 w 8280"/>
              <a:gd name="p0y3" fmla="*/ 107 h 3540"/>
              <a:gd name="p0x4" fmla="*/ 8280 w 8280"/>
              <a:gd name="p0y4" fmla="*/ 240 h 3540"/>
              <a:gd name="p0x5" fmla="*/ 8280 w 8280"/>
              <a:gd name="p0y5" fmla="*/ 3300 h 3540"/>
              <a:gd name="p0x6" fmla="*/ 8280 w 8280"/>
              <a:gd name="p0y6" fmla="*/ 3432 h 3540"/>
              <a:gd name="p0x7" fmla="*/ 8172 w 8280"/>
              <a:gd name="p0y7" fmla="*/ 3540 h 3540"/>
              <a:gd name="p0x8" fmla="*/ 8040 w 8280"/>
              <a:gd name="p0y8" fmla="*/ 3540 h 3540"/>
              <a:gd name="p0x9" fmla="*/ 240 w 8280"/>
              <a:gd name="p0y9" fmla="*/ 3540 h 3540"/>
              <a:gd name="p0x10" fmla="*/ 107 w 8280"/>
              <a:gd name="p0y10" fmla="*/ 3540 h 3540"/>
              <a:gd name="p0x11" fmla="*/ 0 w 8280"/>
              <a:gd name="p0y11" fmla="*/ 3432 h 3540"/>
              <a:gd name="p0x12" fmla="*/ 0 w 8280"/>
              <a:gd name="p0y12" fmla="*/ 3300 h 3540"/>
              <a:gd name="p0x13" fmla="*/ 0 w 8280"/>
              <a:gd name="p0y13" fmla="*/ 240 h 3540"/>
              <a:gd name="p0x14" fmla="*/ 0 w 8280"/>
              <a:gd name="p0y14" fmla="*/ 107 h 3540"/>
              <a:gd name="p0x15" fmla="*/ 107 w 8280"/>
              <a:gd name="p0y15" fmla="*/ 0 h 3540"/>
              <a:gd name="p0x16" fmla="*/ 240 w 8280"/>
              <a:gd name="p0y16" fmla="*/ 0 h 3540"/>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14" name="文本框 13"/>
          <p:cNvSpPr txBox="1"/>
          <p:nvPr>
            <p:custDataLst>
              <p:tags r:id="rId5"/>
            </p:custDataLst>
          </p:nvPr>
        </p:nvSpPr>
        <p:spPr>
          <a:xfrm>
            <a:off x="965200" y="1840865"/>
            <a:ext cx="4546600" cy="457200"/>
          </a:xfrm>
          <a:prstGeom prst="rect">
            <a:avLst/>
          </a:prstGeom>
          <a:noFill/>
        </p:spPr>
        <p:txBody>
          <a:bodyPr wrap="square" lIns="17780" tIns="0" rIns="17780" bIns="0" rtlCol="0" anchor="t">
            <a:noAutofit/>
          </a:bodyPr>
          <a:lstStyle/>
          <a:p>
            <a:pPr algn="l"/>
            <a:r>
              <a:rPr sz="2700">
                <a:solidFill>
                  <a:schemeClr val="dk1"/>
                </a:solidFill>
                <a:latin typeface="MiSans Medium" panose="00000600000000000000" charset="-122"/>
                <a:ea typeface="MiSans Medium" panose="00000600000000000000" charset="-122"/>
              </a:rPr>
              <a:t>行业增长态势</a:t>
            </a:r>
            <a:endParaRPr sz="2700">
              <a:solidFill>
                <a:schemeClr val="dk1"/>
              </a:solidFill>
              <a:latin typeface="MiSans Medium" panose="00000600000000000000" charset="-122"/>
              <a:ea typeface="MiSans Medium" panose="00000600000000000000" charset="-122"/>
            </a:endParaRPr>
          </a:p>
        </p:txBody>
      </p:sp>
      <p:sp>
        <p:nvSpPr>
          <p:cNvPr id="15" name="文本框 14"/>
          <p:cNvSpPr txBox="1"/>
          <p:nvPr>
            <p:custDataLst>
              <p:tags r:id="rId6"/>
            </p:custDataLst>
          </p:nvPr>
        </p:nvSpPr>
        <p:spPr>
          <a:xfrm>
            <a:off x="965200" y="2425065"/>
            <a:ext cx="4546600" cy="1028700"/>
          </a:xfrm>
          <a:prstGeom prst="rect">
            <a:avLst/>
          </a:prstGeom>
          <a:noFill/>
        </p:spPr>
        <p:txBody>
          <a:bodyPr wrap="square" lIns="17780" tIns="0" rIns="17780" bIns="0" rtlCol="0" anchor="t">
            <a:noAutofit/>
          </a:bodyPr>
          <a:lstStyle/>
          <a:p>
            <a:pPr algn="l">
              <a:lnSpc>
                <a:spcPct val="120000"/>
              </a:lnSpc>
            </a:pPr>
            <a:r>
              <a:rPr lang="zh-CN" altLang="en-US">
                <a:solidFill>
                  <a:schemeClr val="dk1"/>
                </a:solidFill>
                <a:latin typeface="MiSans Normal" panose="00000500000000000000" charset="-122"/>
                <a:ea typeface="MiSans Normal" panose="00000500000000000000" charset="-122"/>
                <a:cs typeface="微软雅黑" panose="020B0503020204020204" charset="-122"/>
              </a:rPr>
              <a:t>智慧农业行业</a:t>
            </a:r>
            <a:r>
              <a:rPr lang="en-US" altLang="zh-CN">
                <a:solidFill>
                  <a:srgbClr val="FF0000"/>
                </a:solidFill>
                <a:latin typeface="MiSans Normal" panose="00000500000000000000" charset="-122"/>
                <a:ea typeface="MiSans Normal" panose="00000500000000000000" charset="-122"/>
                <a:cs typeface="微软雅黑" panose="020B0503020204020204" charset="-122"/>
              </a:rPr>
              <a:t>年复合</a:t>
            </a:r>
            <a:r>
              <a:rPr lang="zh-CN" altLang="en-US">
                <a:solidFill>
                  <a:srgbClr val="FF0000"/>
                </a:solidFill>
                <a:latin typeface="MiSans Normal" panose="00000500000000000000" charset="-122"/>
                <a:ea typeface="MiSans Normal" panose="00000500000000000000" charset="-122"/>
                <a:cs typeface="微软雅黑" panose="020B0503020204020204" charset="-122"/>
              </a:rPr>
              <a:t>增长率（</a:t>
            </a:r>
            <a:r>
              <a:rPr lang="en-US" altLang="zh-CN">
                <a:solidFill>
                  <a:srgbClr val="FF0000"/>
                </a:solidFill>
                <a:latin typeface="MiSans Normal" panose="00000500000000000000" charset="-122"/>
                <a:ea typeface="MiSans Normal" panose="00000500000000000000" charset="-122"/>
                <a:cs typeface="微软雅黑" panose="020B0503020204020204" charset="-122"/>
              </a:rPr>
              <a:t>CAGR</a:t>
            </a:r>
            <a:r>
              <a:rPr lang="zh-CN" altLang="en-US">
                <a:solidFill>
                  <a:srgbClr val="FF0000"/>
                </a:solidFill>
                <a:latin typeface="MiSans Normal" panose="00000500000000000000" charset="-122"/>
                <a:ea typeface="MiSans Normal" panose="00000500000000000000" charset="-122"/>
                <a:cs typeface="微软雅黑" panose="020B0503020204020204" charset="-122"/>
              </a:rPr>
              <a:t>）</a:t>
            </a:r>
            <a:r>
              <a:rPr lang="zh-CN" altLang="en-US">
                <a:solidFill>
                  <a:schemeClr val="dk1"/>
                </a:solidFill>
                <a:latin typeface="MiSans Normal" panose="00000500000000000000" charset="-122"/>
                <a:ea typeface="MiSans Normal" panose="00000500000000000000" charset="-122"/>
                <a:cs typeface="微软雅黑" panose="020B0503020204020204" charset="-122"/>
              </a:rPr>
              <a:t>约达</a:t>
            </a:r>
            <a:r>
              <a:rPr lang="en-US" altLang="zh-CN">
                <a:solidFill>
                  <a:schemeClr val="dk1"/>
                </a:solidFill>
                <a:latin typeface="MiSans Normal" panose="00000500000000000000" charset="-122"/>
                <a:ea typeface="MiSans Normal" panose="00000500000000000000" charset="-122"/>
                <a:cs typeface="微软雅黑" panose="020B0503020204020204" charset="-122"/>
              </a:rPr>
              <a:t>15%</a:t>
            </a:r>
            <a:r>
              <a:rPr lang="zh-CN" altLang="en-US">
                <a:solidFill>
                  <a:schemeClr val="dk1"/>
                </a:solidFill>
                <a:latin typeface="MiSans Normal" panose="00000500000000000000" charset="-122"/>
                <a:ea typeface="MiSans Normal" panose="00000500000000000000" charset="-122"/>
                <a:cs typeface="微软雅黑" panose="020B0503020204020204" charset="-122"/>
              </a:rPr>
              <a:t>，市场处于爆发前夜，展现出强劲的增长潜力。</a:t>
            </a:r>
            <a:endParaRPr lang="zh-CN" altLang="en-US">
              <a:solidFill>
                <a:schemeClr val="dk1"/>
              </a:solidFill>
              <a:latin typeface="MiSans Normal" panose="00000500000000000000" charset="-122"/>
              <a:ea typeface="MiSans Normal" panose="00000500000000000000" charset="-122"/>
              <a:cs typeface="微软雅黑" panose="020B0503020204020204" charset="-122"/>
            </a:endParaRPr>
          </a:p>
        </p:txBody>
      </p:sp>
      <p:sp>
        <p:nvSpPr>
          <p:cNvPr id="16" name="任意多边形 15"/>
          <p:cNvSpPr/>
          <p:nvPr>
            <p:custDataLst>
              <p:tags r:id="rId7"/>
            </p:custDataLst>
          </p:nvPr>
        </p:nvSpPr>
        <p:spPr>
          <a:xfrm>
            <a:off x="609600" y="3999865"/>
            <a:ext cx="5257800" cy="2248535"/>
          </a:xfrm>
          <a:custGeom>
            <a:avLst/>
            <a:gdLst>
              <a:gd name="sw" fmla="*/ 1 w 8280"/>
              <a:gd name="sh" fmla="*/ 1 h 3541"/>
              <a:gd name="mins" fmla="min sw sh"/>
              <a:gd name="dsw" fmla="+- 0 sw mins"/>
              <a:gd name="dsh" fmla="+- 0 sh mins"/>
              <a:gd name="p0x0" fmla="*/ 240 w 8280"/>
              <a:gd name="p0y0" fmla="*/ 0 h 3541"/>
              <a:gd name="p0x1" fmla="*/ 8040 w 8280"/>
              <a:gd name="p0y1" fmla="*/ 0 h 3541"/>
              <a:gd name="p0x2" fmla="*/ 8172 w 8280"/>
              <a:gd name="p0y2" fmla="*/ 0 h 3541"/>
              <a:gd name="p0x3" fmla="*/ 8280 w 8280"/>
              <a:gd name="p0y3" fmla="*/ 107 h 3541"/>
              <a:gd name="p0x4" fmla="*/ 8280 w 8280"/>
              <a:gd name="p0y4" fmla="*/ 240 h 3541"/>
              <a:gd name="p0x5" fmla="*/ 8280 w 8280"/>
              <a:gd name="p0y5" fmla="*/ 3301 h 3541"/>
              <a:gd name="p0x6" fmla="*/ 8280 w 8280"/>
              <a:gd name="p0y6" fmla="*/ 3433 h 3541"/>
              <a:gd name="p0x7" fmla="*/ 8172 w 8280"/>
              <a:gd name="p0y7" fmla="*/ 3541 h 3541"/>
              <a:gd name="p0x8" fmla="*/ 8040 w 8280"/>
              <a:gd name="p0y8" fmla="*/ 3541 h 3541"/>
              <a:gd name="p0x9" fmla="*/ 240 w 8280"/>
              <a:gd name="p0y9" fmla="*/ 3541 h 3541"/>
              <a:gd name="p0x10" fmla="*/ 107 w 8280"/>
              <a:gd name="p0y10" fmla="*/ 3541 h 3541"/>
              <a:gd name="p0x11" fmla="*/ 0 w 8280"/>
              <a:gd name="p0y11" fmla="*/ 3433 h 3541"/>
              <a:gd name="p0x12" fmla="*/ 0 w 8280"/>
              <a:gd name="p0y12" fmla="*/ 3301 h 3541"/>
              <a:gd name="p0x13" fmla="*/ 0 w 8280"/>
              <a:gd name="p0y13" fmla="*/ 240 h 3541"/>
              <a:gd name="p0x14" fmla="*/ 0 w 8280"/>
              <a:gd name="p0y14" fmla="*/ 107 h 3541"/>
              <a:gd name="p0x15" fmla="*/ 107 w 8280"/>
              <a:gd name="p0y15" fmla="*/ 0 h 3541"/>
              <a:gd name="p0x16" fmla="*/ 240 w 8280"/>
              <a:gd name="p0y16" fmla="*/ 0 h 3541"/>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17" name="文本框 16"/>
          <p:cNvSpPr txBox="1"/>
          <p:nvPr>
            <p:custDataLst>
              <p:tags r:id="rId8"/>
            </p:custDataLst>
          </p:nvPr>
        </p:nvSpPr>
        <p:spPr>
          <a:xfrm>
            <a:off x="965200" y="4317365"/>
            <a:ext cx="4546600" cy="457200"/>
          </a:xfrm>
          <a:prstGeom prst="rect">
            <a:avLst/>
          </a:prstGeom>
          <a:noFill/>
        </p:spPr>
        <p:txBody>
          <a:bodyPr wrap="square" lIns="17780" tIns="0" rIns="17780" bIns="0" rtlCol="0" anchor="t">
            <a:noAutofit/>
          </a:bodyPr>
          <a:lstStyle/>
          <a:p>
            <a:pPr algn="l"/>
            <a:r>
              <a:rPr sz="2700">
                <a:solidFill>
                  <a:schemeClr val="dk1"/>
                </a:solidFill>
                <a:latin typeface="MiSans Medium" panose="00000600000000000000" charset="-122"/>
                <a:ea typeface="MiSans Medium" panose="00000600000000000000" charset="-122"/>
              </a:rPr>
              <a:t>国家政策支持</a:t>
            </a:r>
            <a:endParaRPr sz="2700">
              <a:solidFill>
                <a:schemeClr val="dk1"/>
              </a:solidFill>
              <a:latin typeface="MiSans Medium" panose="00000600000000000000" charset="-122"/>
              <a:ea typeface="MiSans Medium" panose="00000600000000000000" charset="-122"/>
            </a:endParaRPr>
          </a:p>
        </p:txBody>
      </p:sp>
      <p:sp>
        <p:nvSpPr>
          <p:cNvPr id="18" name="文本框 17"/>
          <p:cNvSpPr txBox="1"/>
          <p:nvPr>
            <p:custDataLst>
              <p:tags r:id="rId9"/>
            </p:custDataLst>
          </p:nvPr>
        </p:nvSpPr>
        <p:spPr>
          <a:xfrm>
            <a:off x="965200" y="4901565"/>
            <a:ext cx="4546600" cy="1028700"/>
          </a:xfrm>
          <a:prstGeom prst="rect">
            <a:avLst/>
          </a:prstGeom>
          <a:noFill/>
        </p:spPr>
        <p:txBody>
          <a:bodyPr wrap="square" lIns="17780" tIns="0" rIns="17780" bIns="0" rtlCol="0" anchor="t">
            <a:noAutofit/>
          </a:bodyPr>
          <a:lstStyle/>
          <a:p>
            <a:pPr algn="l">
              <a:lnSpc>
                <a:spcPct val="120000"/>
              </a:lnSpc>
            </a:pPr>
            <a:r>
              <a:rPr>
                <a:solidFill>
                  <a:schemeClr val="dk1"/>
                </a:solidFill>
                <a:latin typeface="MiSans Normal" panose="00000500000000000000" charset="-122"/>
                <a:ea typeface="MiSans Normal" panose="00000500000000000000" charset="-122"/>
                <a:cs typeface="微软雅黑" panose="020B0503020204020204" charset="-122"/>
              </a:rPr>
              <a:t>国家“</a:t>
            </a:r>
            <a:r>
              <a:rPr>
                <a:solidFill>
                  <a:srgbClr val="FF0000"/>
                </a:solidFill>
                <a:latin typeface="MiSans Normal" panose="00000500000000000000" charset="-122"/>
                <a:ea typeface="MiSans Normal" panose="00000500000000000000" charset="-122"/>
                <a:cs typeface="微软雅黑" panose="020B0503020204020204" charset="-122"/>
              </a:rPr>
              <a:t>十五五</a:t>
            </a:r>
            <a:r>
              <a:rPr>
                <a:solidFill>
                  <a:schemeClr val="dk1"/>
                </a:solidFill>
                <a:latin typeface="MiSans Normal" panose="00000500000000000000" charset="-122"/>
                <a:ea typeface="MiSans Normal" panose="00000500000000000000" charset="-122"/>
                <a:cs typeface="微软雅黑" panose="020B0503020204020204" charset="-122"/>
              </a:rPr>
              <a:t>”规划明确强化农业现代化与数字乡村建设，政策红利持续释放，为智慧农业发展提供有力保障。</a:t>
            </a:r>
            <a:endParaRPr>
              <a:solidFill>
                <a:schemeClr val="dk1"/>
              </a:solidFill>
              <a:latin typeface="MiSans Normal" panose="00000500000000000000" charset="-122"/>
              <a:ea typeface="MiSans Normal" panose="00000500000000000000" charset="-122"/>
              <a:cs typeface="微软雅黑" panose="020B0503020204020204" charset="-122"/>
            </a:endParaRPr>
          </a:p>
        </p:txBody>
      </p:sp>
      <p:sp>
        <p:nvSpPr>
          <p:cNvPr id="11" name="标题 10"/>
          <p:cNvSpPr>
            <a:spLocks noGrp="1"/>
          </p:cNvSpPr>
          <p:nvPr>
            <p:ph type="title" idx="11"/>
            <p:custDataLst>
              <p:tags r:id="rId10"/>
            </p:custDataLst>
          </p:nvPr>
        </p:nvSpPr>
        <p:spPr/>
        <p:txBody>
          <a:bodyPr>
            <a:normAutofit/>
          </a:bodyPr>
          <a:lstStyle/>
          <a:p>
            <a:r>
              <a:rPr lang="zh-CN" altLang="en-US">
                <a:solidFill>
                  <a:schemeClr val="tx1">
                    <a:lumMod val="0"/>
                    <a:lumOff val="100000"/>
                  </a:schemeClr>
                </a:solidFill>
                <a:latin typeface="+mj-lt"/>
                <a:ea typeface="+mj-ea"/>
              </a:rPr>
              <a:t>高增长率与政策驱动</a:t>
            </a:r>
            <a:endParaRPr lang="zh-CN" altLang="en-US">
              <a:solidFill>
                <a:schemeClr val="tx1">
                  <a:lumMod val="0"/>
                  <a:lumOff val="100000"/>
                </a:schemeClr>
              </a:solidFill>
              <a:latin typeface="+mj-lt"/>
              <a:ea typeface="+mj-ea"/>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ctr">
              <a:lnSpc>
                <a:spcPct val="104000"/>
              </a:lnSpc>
            </a:pPr>
            <a:r>
              <a:rPr lang="zh-CN" altLang="en-US" dirty="0"/>
              <a:t>系统架构与</a:t>
            </a:r>
            <a:r>
              <a:rPr lang="zh-CN" altLang="en-US">
                <a:sym typeface="+mn-ea"/>
              </a:rPr>
              <a:t>创新亮点</a:t>
            </a:r>
            <a:endParaRPr lang="zh-CN" altLang="en-US" dirty="0"/>
          </a:p>
        </p:txBody>
      </p:sp>
      <p:sp>
        <p:nvSpPr>
          <p:cNvPr id="3" name="文本占位符 2"/>
          <p:cNvSpPr>
            <a:spLocks noGrp="1"/>
          </p:cNvSpPr>
          <p:nvPr>
            <p:ph type="body" idx="16386"/>
            <p:custDataLst>
              <p:tags r:id="rId2"/>
            </p:custDataLst>
          </p:nvPr>
        </p:nvSpPr>
        <p:spPr/>
        <p:txBody>
          <a:bodyPr/>
          <a:lstStyle/>
          <a:p>
            <a:pPr algn="ctr">
              <a:lnSpc>
                <a:spcPct val="109000"/>
              </a:lnSpc>
            </a:pPr>
            <a:r>
              <a:rPr lang="en-US" altLang="en-US" dirty="0"/>
              <a:t>02</a:t>
            </a:r>
            <a:endParaRPr lang="en-US" altLang="en-US" dirty="0"/>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6385"/>
            <p:custDataLst>
              <p:tags r:id="rId1"/>
            </p:custDataLst>
          </p:nvPr>
        </p:nvSpPr>
        <p:spPr/>
        <p:txBody>
          <a:bodyPr>
            <a:normAutofit/>
          </a:bodyPr>
          <a:lstStyle/>
          <a:p>
            <a:pPr algn="l">
              <a:lnSpc>
                <a:spcPct val="111000"/>
              </a:lnSpc>
            </a:pPr>
            <a:r>
              <a:rPr lang="zh-CN" altLang="en-US"/>
              <a:t>早期多模态诊断与非接触式精准检测</a:t>
            </a:r>
            <a:endParaRPr lang="zh-CN" altLang="en-US"/>
          </a:p>
        </p:txBody>
      </p:sp>
      <p:pic>
        <p:nvPicPr>
          <p:cNvPr id="3" name="内容占位符 2" descr="4dbc9eeb-3d2a-11f1-bd4c-ae50fe1504b2"/>
          <p:cNvPicPr>
            <a:picLocks noGrp="1" noChangeAspect="1"/>
          </p:cNvPicPr>
          <p:nvPr>
            <p:ph idx="16390"/>
            <p:custDataLst>
              <p:tags r:id="rId2"/>
            </p:custDataLst>
          </p:nvPr>
        </p:nvPicPr>
        <p:blipFill>
          <a:blip r:embed="rId3"/>
          <a:srcRect t="91" b="91"/>
          <a:stretch>
            <a:fillRect/>
          </a:stretch>
        </p:blipFill>
        <p:spPr>
          <a:xfrm>
            <a:off x="609600" y="609600"/>
            <a:ext cx="10972800" cy="2336800"/>
          </a:xfrm>
          <a:custGeom>
            <a:avLst/>
            <a:gdLst>
              <a:gd name="connisteX0" fmla="*/ 0 w 10972800"/>
              <a:gd name="connsiteY0" fmla="*/ 203200 h 2336800"/>
              <a:gd name="connisteX1" fmla="*/ 203200 w 10972800"/>
              <a:gd name="connsiteY1" fmla="*/ 0 h 2336800"/>
              <a:gd name="connisteX2" fmla="*/ 10769600 w 10972800"/>
              <a:gd name="connsiteY2" fmla="*/ 0 h 2336800"/>
              <a:gd name="connisteX3" fmla="*/ 10972800 w 10972800"/>
              <a:gd name="connsiteY3" fmla="*/ 203200 h 2336800"/>
              <a:gd name="connisteX4" fmla="*/ 10972800 w 10972800"/>
              <a:gd name="connsiteY4" fmla="*/ 2133600 h 2336800"/>
              <a:gd name="connisteX5" fmla="*/ 10769600 w 10972800"/>
              <a:gd name="connsiteY5" fmla="*/ 2336800 h 2336800"/>
              <a:gd name="connisteX6" fmla="*/ 203200 w 10972800"/>
              <a:gd name="connsiteY6" fmla="*/ 2336800 h 2336800"/>
              <a:gd name="connisteX7" fmla="*/ 0 w 10972800"/>
              <a:gd name="connsiteY7" fmla="*/ 2133600 h 2336800"/>
              <a:gd name="connisteX8" fmla="*/ 0 w 10972800"/>
              <a:gd name="connsiteY8"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0972800" h="2336800">
                <a:moveTo>
                  <a:pt x="0" y="203200"/>
                </a:moveTo>
                <a:cubicBezTo>
                  <a:pt x="0" y="90976"/>
                  <a:pt x="90976" y="0"/>
                  <a:pt x="203200" y="0"/>
                </a:cubicBezTo>
                <a:lnTo>
                  <a:pt x="10769600" y="0"/>
                </a:lnTo>
                <a:cubicBezTo>
                  <a:pt x="10881824" y="0"/>
                  <a:pt x="10972800" y="90976"/>
                  <a:pt x="10972800" y="203200"/>
                </a:cubicBezTo>
                <a:lnTo>
                  <a:pt x="10972800" y="2133600"/>
                </a:lnTo>
                <a:cubicBezTo>
                  <a:pt x="10972800" y="2245824"/>
                  <a:pt x="10881824" y="2336800"/>
                  <a:pt x="10769600" y="2336800"/>
                </a:cubicBezTo>
                <a:lnTo>
                  <a:pt x="203200" y="2336800"/>
                </a:lnTo>
                <a:cubicBezTo>
                  <a:pt x="90976" y="2336800"/>
                  <a:pt x="0" y="2245824"/>
                  <a:pt x="0" y="2133600"/>
                </a:cubicBezTo>
                <a:lnTo>
                  <a:pt x="0" y="203200"/>
                </a:lnTo>
                <a:close/>
              </a:path>
            </a:pathLst>
          </a:custGeom>
        </p:spPr>
      </p:pic>
      <p:sp>
        <p:nvSpPr>
          <p:cNvPr id="4" name="文本占位符 3"/>
          <p:cNvSpPr>
            <a:spLocks noGrp="1"/>
          </p:cNvSpPr>
          <p:nvPr>
            <p:ph type="body" idx="16386"/>
            <p:custDataLst>
              <p:tags r:id="rId4"/>
            </p:custDataLst>
          </p:nvPr>
        </p:nvSpPr>
        <p:spPr/>
        <p:txBody>
          <a:bodyPr>
            <a:normAutofit/>
          </a:bodyPr>
          <a:lstStyle/>
          <a:p>
            <a:pPr algn="l">
              <a:lnSpc>
                <a:spcPct val="111000"/>
              </a:lnSpc>
            </a:pPr>
            <a:r>
              <a:rPr lang="zh-CN" altLang="en-US"/>
              <a:t>基于YOLO的视觉检测技术</a:t>
            </a:r>
            <a:endParaRPr lang="zh-CN" altLang="en-US"/>
          </a:p>
        </p:txBody>
      </p:sp>
      <p:sp>
        <p:nvSpPr>
          <p:cNvPr id="5" name="文本占位符 4"/>
          <p:cNvSpPr>
            <a:spLocks noGrp="1"/>
          </p:cNvSpPr>
          <p:nvPr>
            <p:ph type="body" idx="16387"/>
            <p:custDataLst>
              <p:tags r:id="rId5"/>
            </p:custDataLst>
          </p:nvPr>
        </p:nvSpPr>
        <p:spPr/>
        <p:txBody>
          <a:bodyPr>
            <a:normAutofit/>
          </a:bodyPr>
          <a:lstStyle/>
          <a:p>
            <a:pPr algn="l">
              <a:lnSpc>
                <a:spcPct val="125000"/>
              </a:lnSpc>
            </a:pPr>
            <a:r>
              <a:rPr lang="zh-CN" altLang="en-US"/>
              <a:t>以</a:t>
            </a:r>
            <a:r>
              <a:rPr lang="en-US" altLang="zh-CN"/>
              <a:t>6000</a:t>
            </a:r>
            <a:r>
              <a:rPr lang="zh-CN" altLang="en-US"/>
              <a:t>余张图片构建数据集，精准量化果实成熟度与含糖量特征，摒弃破坏性抽检，破解人工判定误差大、传统检测繁琐的痛点。</a:t>
            </a:r>
            <a:endParaRPr lang="zh-CN" altLang="en-US"/>
          </a:p>
        </p:txBody>
      </p:sp>
      <p:sp>
        <p:nvSpPr>
          <p:cNvPr id="6" name="文本占位符 5"/>
          <p:cNvSpPr>
            <a:spLocks noGrp="1"/>
          </p:cNvSpPr>
          <p:nvPr>
            <p:ph type="body" idx="16388"/>
            <p:custDataLst>
              <p:tags r:id="rId6"/>
            </p:custDataLst>
          </p:nvPr>
        </p:nvSpPr>
        <p:spPr/>
        <p:txBody>
          <a:bodyPr>
            <a:normAutofit/>
          </a:bodyPr>
          <a:lstStyle/>
          <a:p>
            <a:pPr algn="l">
              <a:lnSpc>
                <a:spcPct val="111000"/>
              </a:lnSpc>
            </a:pPr>
            <a:r>
              <a:rPr lang="zh-CN" altLang="en-US"/>
              <a:t>融合视觉大模型与农业专家知识库</a:t>
            </a:r>
            <a:endParaRPr lang="zh-CN" altLang="en-US"/>
          </a:p>
        </p:txBody>
      </p:sp>
      <p:sp>
        <p:nvSpPr>
          <p:cNvPr id="7" name="文本占位符 6"/>
          <p:cNvSpPr>
            <a:spLocks noGrp="1"/>
          </p:cNvSpPr>
          <p:nvPr>
            <p:ph type="body" idx="16389"/>
            <p:custDataLst>
              <p:tags r:id="rId7"/>
            </p:custDataLst>
          </p:nvPr>
        </p:nvSpPr>
        <p:spPr/>
        <p:txBody>
          <a:bodyPr>
            <a:normAutofit/>
          </a:bodyPr>
          <a:lstStyle/>
          <a:p>
            <a:pPr algn="l">
              <a:lnSpc>
                <a:spcPct val="125000"/>
              </a:lnSpc>
            </a:pPr>
            <a:r>
              <a:rPr lang="zh-CN" altLang="en-US"/>
              <a:t>融合前沿视觉大模型（</a:t>
            </a:r>
            <a:r>
              <a:rPr lang="zh-CN" altLang="en-US">
                <a:solidFill>
                  <a:srgbClr val="FF0000"/>
                </a:solidFill>
              </a:rPr>
              <a:t>GLM-4V</a:t>
            </a:r>
            <a:r>
              <a:rPr lang="zh-CN" altLang="en-US"/>
              <a:t>）与农业专家知识库，实现</a:t>
            </a:r>
            <a:r>
              <a:rPr lang="zh-CN" altLang="en-US">
                <a:solidFill>
                  <a:srgbClr val="FF0000"/>
                </a:solidFill>
              </a:rPr>
              <a:t>早期病害的精确诊断与治疗方案输出</a:t>
            </a:r>
            <a:r>
              <a:rPr lang="zh-CN" altLang="en-US"/>
              <a:t>，提升准确率，解决</a:t>
            </a:r>
            <a:r>
              <a:rPr lang="zh-CN" altLang="en-US">
                <a:solidFill>
                  <a:srgbClr val="FF0000"/>
                </a:solidFill>
              </a:rPr>
              <a:t>早期病害肉眼识别率低、错过最佳防治期</a:t>
            </a:r>
            <a:r>
              <a:rPr lang="zh-CN" altLang="en-US"/>
              <a:t>的难题。</a:t>
            </a:r>
            <a:endParaRPr lang="zh-CN" altLang="en-US"/>
          </a:p>
        </p:txBody>
      </p:sp>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1" descr="4d6983b5-3d2a-11f1-9b58-5ac18c818cc7"/>
          <p:cNvPicPr>
            <a:picLocks noGrp="1" noChangeAspect="1"/>
          </p:cNvPicPr>
          <p:nvPr>
            <p:ph type="pic" idx="10"/>
            <p:custDataLst>
              <p:tags r:id="rId1"/>
            </p:custDataLst>
          </p:nvPr>
        </p:nvPicPr>
        <p:blipFill>
          <a:blip r:embed="rId2"/>
          <a:srcRect l="29" r="29"/>
          <a:stretch>
            <a:fillRect/>
          </a:stretch>
        </p:blipFill>
        <p:spPr>
          <a:xfrm>
            <a:off x="7924800" y="0"/>
            <a:ext cx="4267200" cy="6858000"/>
          </a:xfrm>
          <a:prstGeom prst="rect">
            <a:avLst/>
          </a:prstGeom>
          <a:noFill/>
          <a:ln>
            <a:noFill/>
          </a:ln>
        </p:spPr>
      </p:pic>
      <p:sp>
        <p:nvSpPr>
          <p:cNvPr id="9" name="任意多边形 8"/>
          <p:cNvSpPr/>
          <p:nvPr>
            <p:custDataLst>
              <p:tags r:id="rId3"/>
            </p:custDataLst>
          </p:nvPr>
        </p:nvSpPr>
        <p:spPr>
          <a:xfrm>
            <a:off x="0" y="0"/>
            <a:ext cx="12192000" cy="6858000"/>
          </a:xfrm>
          <a:custGeom>
            <a:avLst/>
            <a:gdLst>
              <a:gd name="sw" fmla="*/ 1 w 19200"/>
              <a:gd name="sh" fmla="*/ 1 h 10800"/>
              <a:gd name="mins" fmla="min sw sh"/>
              <a:gd name="dsw" fmla="+- 0 sw mins"/>
              <a:gd name="dsh" fmla="+- 0 sh mins"/>
              <a:gd name="p0a2dx" fmla="*/ dsw 1 1"/>
              <a:gd name="p0a2dy" fmla="*/ dsh 10798 1"/>
              <a:gd name="p0a3dx" fmla="*/ dsw 1 1"/>
              <a:gd name="p0a3dy" fmla="*/ dsh 1 1"/>
              <a:gd name="p0a0dx" fmla="*/ dsw 19198 1"/>
              <a:gd name="p0a0dy" fmla="*/ dsh 1 1"/>
              <a:gd name="p0a1dx" fmla="*/ dsw 19198 1"/>
              <a:gd name="p0a1dy" fmla="*/ dsh 10798 1"/>
              <a:gd name="p0x0s" fmla="*/ 1 mins 1"/>
              <a:gd name="p0x0" fmla="+- p0x0s p0a3dx 0"/>
              <a:gd name="p0y0s" fmla="*/ 0 mins 1"/>
              <a:gd name="p0y0" fmla="+- p0y0s p0a3dy 0"/>
              <a:gd name="p0x1s" fmla="*/ 19198 mins 1"/>
              <a:gd name="p0x1" fmla="+- p0x1s p0a0dx 0"/>
              <a:gd name="p0y1s" fmla="*/ 0 mins 1"/>
              <a:gd name="p0y1" fmla="+- p0y1s p0a0dy 0"/>
              <a:gd name="p0x2s" fmla="*/ 19199 mins 1"/>
              <a:gd name="p0x2" fmla="+- p0x2s p0a0dx 0"/>
              <a:gd name="p0y2s" fmla="*/ 0 mins 1"/>
              <a:gd name="p0y2" fmla="+- p0y2s p0a0dy 0"/>
              <a:gd name="p0x3s" fmla="*/ 19200 mins 1"/>
              <a:gd name="p0x3" fmla="+- p0x3s p0a0dx 0"/>
              <a:gd name="p0y3s" fmla="*/ 0 mins 1"/>
              <a:gd name="p0y3" fmla="+- p0y3s p0a0dy 0"/>
              <a:gd name="p0x4s" fmla="*/ 19200 mins 1"/>
              <a:gd name="p0x4" fmla="+- p0x4s p0a0dx 0"/>
              <a:gd name="p0y4s" fmla="*/ 1 mins 1"/>
              <a:gd name="p0y4" fmla="+- p0y4s p0a0dy 0"/>
              <a:gd name="p0x5s" fmla="*/ 19200 mins 1"/>
              <a:gd name="p0x5" fmla="+- p0x5s p0a1dx 0"/>
              <a:gd name="p0y5s" fmla="*/ 10798 mins 1"/>
              <a:gd name="p0y5" fmla="+- p0y5s p0a1dy 0"/>
              <a:gd name="p0x6s" fmla="*/ 19200 mins 1"/>
              <a:gd name="p0x6" fmla="+- p0x6s p0a1dx 0"/>
              <a:gd name="p0y6s" fmla="*/ 10799 mins 1"/>
              <a:gd name="p0y6" fmla="+- p0y6s p0a1dy 0"/>
              <a:gd name="p0x7s" fmla="*/ 19199 mins 1"/>
              <a:gd name="p0x7" fmla="+- p0x7s p0a1dx 0"/>
              <a:gd name="p0y7s" fmla="*/ 10800 mins 1"/>
              <a:gd name="p0y7" fmla="+- p0y7s p0a1dy 0"/>
              <a:gd name="p0x8s" fmla="*/ 19198 mins 1"/>
              <a:gd name="p0x8" fmla="+- p0x8s p0a1dx 0"/>
              <a:gd name="p0y8s" fmla="*/ 10800 mins 1"/>
              <a:gd name="p0y8" fmla="+- p0y8s p0a1dy 0"/>
              <a:gd name="p0x9s" fmla="*/ 1 mins 1"/>
              <a:gd name="p0x9" fmla="+- p0x9s p0a2dx 0"/>
              <a:gd name="p0y9s" fmla="*/ 10800 mins 1"/>
              <a:gd name="p0y9" fmla="+- p0y9s p0a2dy 0"/>
              <a:gd name="p0x10s" fmla="*/ 0 mins 1"/>
              <a:gd name="p0x10" fmla="+- p0x10s p0a2dx 0"/>
              <a:gd name="p0y10s" fmla="*/ 10800 mins 1"/>
              <a:gd name="p0y10" fmla="+- p0y10s p0a2dy 0"/>
              <a:gd name="p0x11s" fmla="*/ 0 mins 1"/>
              <a:gd name="p0x11" fmla="+- p0x11s p0a2dx 0"/>
              <a:gd name="p0y11s" fmla="*/ 10799 mins 1"/>
              <a:gd name="p0y11" fmla="+- p0y11s p0a2dy 0"/>
              <a:gd name="p0x12s" fmla="*/ 0 mins 1"/>
              <a:gd name="p0x12" fmla="+- p0x12s p0a2dx 0"/>
              <a:gd name="p0y12s" fmla="*/ 10798 mins 1"/>
              <a:gd name="p0y12" fmla="+- p0y12s p0a2dy 0"/>
              <a:gd name="p0x13s" fmla="*/ 0 mins 1"/>
              <a:gd name="p0x13" fmla="+- p0x13s p0a3dx 0"/>
              <a:gd name="p0y13s" fmla="*/ 1 mins 1"/>
              <a:gd name="p0y13" fmla="+- p0y13s p0a3dy 0"/>
              <a:gd name="p0x14s" fmla="*/ 0 mins 1"/>
              <a:gd name="p0x14" fmla="+- p0x14s p0a3dx 0"/>
              <a:gd name="p0y14s" fmla="*/ 0 mins 1"/>
              <a:gd name="p0y14" fmla="+- p0y14s p0a3dy 0"/>
              <a:gd name="p0x15s" fmla="*/ 0 mins 1"/>
              <a:gd name="p0x15" fmla="+- p0x15s p0a3dx 0"/>
              <a:gd name="p0y15s" fmla="*/ 0 mins 1"/>
              <a:gd name="p0y15" fmla="+- p0y15s p0a3dy 0"/>
              <a:gd name="p0x16s" fmla="*/ 1 mins 1"/>
              <a:gd name="p0x16" fmla="+- p0x16s p0a3dx 0"/>
              <a:gd name="p0y16s" fmla="*/ 0 mins 1"/>
              <a:gd name="p0y16" fmla="+- p0y16s p0a3dy 0"/>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gradFill>
            <a:gsLst>
              <a:gs pos="0">
                <a:schemeClr val="accent1">
                  <a:lumMod val="80000"/>
                </a:schemeClr>
              </a:gs>
              <a:gs pos="65000">
                <a:schemeClr val="accent1">
                  <a:lumMod val="80000"/>
                </a:schemeClr>
              </a:gs>
              <a:gs pos="85000">
                <a:schemeClr val="accent1">
                  <a:alpha val="0"/>
                  <a:lumMod val="80000"/>
                </a:schemeClr>
              </a:gs>
              <a:gs pos="100000">
                <a:schemeClr val="accent1">
                  <a:alpha val="0"/>
                  <a:lumMod val="80000"/>
                </a:schemeClr>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任意多边形 12"/>
          <p:cNvSpPr/>
          <p:nvPr>
            <p:custDataLst>
              <p:tags r:id="rId4"/>
            </p:custDataLst>
          </p:nvPr>
        </p:nvSpPr>
        <p:spPr>
          <a:xfrm>
            <a:off x="609600" y="1523365"/>
            <a:ext cx="8534400" cy="2260600"/>
          </a:xfrm>
          <a:custGeom>
            <a:avLst/>
            <a:gdLst>
              <a:gd name="sw" fmla="*/ 1 w 13440"/>
              <a:gd name="sh" fmla="*/ 1 h 3560"/>
              <a:gd name="mins" fmla="min sw sh"/>
              <a:gd name="dsw" fmla="+- 0 sw mins"/>
              <a:gd name="dsh" fmla="+- 0 sh mins"/>
              <a:gd name="p0x0" fmla="*/ 240 w 13440"/>
              <a:gd name="p0y0" fmla="*/ 0 h 3560"/>
              <a:gd name="p0x1" fmla="*/ 13200 w 13440"/>
              <a:gd name="p0y1" fmla="*/ 0 h 3560"/>
              <a:gd name="p0x2" fmla="*/ 13332 w 13440"/>
              <a:gd name="p0y2" fmla="*/ 0 h 3560"/>
              <a:gd name="p0x3" fmla="*/ 13440 w 13440"/>
              <a:gd name="p0y3" fmla="*/ 107 h 3560"/>
              <a:gd name="p0x4" fmla="*/ 13440 w 13440"/>
              <a:gd name="p0y4" fmla="*/ 240 h 3560"/>
              <a:gd name="p0x5" fmla="*/ 13440 w 13440"/>
              <a:gd name="p0y5" fmla="*/ 3320 h 3560"/>
              <a:gd name="p0x6" fmla="*/ 13440 w 13440"/>
              <a:gd name="p0y6" fmla="*/ 3452 h 3560"/>
              <a:gd name="p0x7" fmla="*/ 13332 w 13440"/>
              <a:gd name="p0y7" fmla="*/ 3560 h 3560"/>
              <a:gd name="p0x8" fmla="*/ 13200 w 13440"/>
              <a:gd name="p0y8" fmla="*/ 3560 h 3560"/>
              <a:gd name="p0x9" fmla="*/ 240 w 13440"/>
              <a:gd name="p0y9" fmla="*/ 3560 h 3560"/>
              <a:gd name="p0x10" fmla="*/ 107 w 13440"/>
              <a:gd name="p0y10" fmla="*/ 3560 h 3560"/>
              <a:gd name="p0x11" fmla="*/ 0 w 13440"/>
              <a:gd name="p0y11" fmla="*/ 3452 h 3560"/>
              <a:gd name="p0x12" fmla="*/ 0 w 13440"/>
              <a:gd name="p0y12" fmla="*/ 3320 h 3560"/>
              <a:gd name="p0x13" fmla="*/ 0 w 13440"/>
              <a:gd name="p0y13" fmla="*/ 240 h 3560"/>
              <a:gd name="p0x14" fmla="*/ 0 w 13440"/>
              <a:gd name="p0y14" fmla="*/ 107 h 3560"/>
              <a:gd name="p0x15" fmla="*/ 107 w 13440"/>
              <a:gd name="p0y15" fmla="*/ 0 h 3560"/>
              <a:gd name="p0x16" fmla="*/ 240 w 13440"/>
              <a:gd name="p0y16" fmla="*/ 0 h 3560"/>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14" name="文本框 13"/>
          <p:cNvSpPr txBox="1"/>
          <p:nvPr>
            <p:custDataLst>
              <p:tags r:id="rId5"/>
            </p:custDataLst>
          </p:nvPr>
        </p:nvSpPr>
        <p:spPr>
          <a:xfrm>
            <a:off x="914400" y="2094865"/>
            <a:ext cx="7924800" cy="406400"/>
          </a:xfrm>
          <a:prstGeom prst="rect">
            <a:avLst/>
          </a:prstGeom>
          <a:noFill/>
        </p:spPr>
        <p:txBody>
          <a:bodyPr wrap="square" lIns="17780" tIns="0" rIns="17780" bIns="0" rtlCol="0" anchor="t">
            <a:noAutofit/>
          </a:bodyPr>
          <a:lstStyle/>
          <a:p>
            <a:pPr algn="l"/>
            <a:r>
              <a:rPr lang="zh-CN" altLang="en-US" sz="2400">
                <a:solidFill>
                  <a:schemeClr val="dk1"/>
                </a:solidFill>
                <a:latin typeface="MiSans Medium" panose="00000600000000000000" charset="-122"/>
                <a:ea typeface="MiSans Medium" panose="00000600000000000000" charset="-122"/>
                <a:cs typeface="微软雅黑" panose="020B0503020204020204" charset="-122"/>
              </a:rPr>
              <a:t>引入</a:t>
            </a:r>
            <a:r>
              <a:rPr lang="en-US" altLang="zh-CN" sz="2400">
                <a:solidFill>
                  <a:srgbClr val="FF0000"/>
                </a:solidFill>
                <a:latin typeface="MiSans Medium" panose="00000600000000000000" charset="-122"/>
                <a:ea typeface="MiSans Medium" panose="00000600000000000000" charset="-122"/>
                <a:cs typeface="微软雅黑" panose="020B0503020204020204" charset="-122"/>
              </a:rPr>
              <a:t>ReAct</a:t>
            </a:r>
            <a:r>
              <a:rPr lang="zh-CN" altLang="en-US" sz="2400">
                <a:solidFill>
                  <a:schemeClr val="dk1"/>
                </a:solidFill>
                <a:latin typeface="MiSans Medium" panose="00000600000000000000" charset="-122"/>
                <a:ea typeface="MiSans Medium" panose="00000600000000000000" charset="-122"/>
                <a:cs typeface="微软雅黑" panose="020B0503020204020204" charset="-122"/>
              </a:rPr>
              <a:t>推理大模型</a:t>
            </a:r>
            <a:endParaRPr lang="zh-CN" altLang="en-US" sz="2400">
              <a:solidFill>
                <a:schemeClr val="dk1"/>
              </a:solidFill>
              <a:latin typeface="MiSans Medium" panose="00000600000000000000" charset="-122"/>
              <a:ea typeface="MiSans Medium" panose="00000600000000000000" charset="-122"/>
              <a:cs typeface="微软雅黑" panose="020B0503020204020204" charset="-122"/>
            </a:endParaRPr>
          </a:p>
        </p:txBody>
      </p:sp>
      <p:sp>
        <p:nvSpPr>
          <p:cNvPr id="15" name="文本框 14"/>
          <p:cNvSpPr txBox="1"/>
          <p:nvPr>
            <p:custDataLst>
              <p:tags r:id="rId6"/>
            </p:custDataLst>
          </p:nvPr>
        </p:nvSpPr>
        <p:spPr>
          <a:xfrm>
            <a:off x="914400" y="2602865"/>
            <a:ext cx="7924800" cy="609600"/>
          </a:xfrm>
          <a:prstGeom prst="rect">
            <a:avLst/>
          </a:prstGeom>
          <a:noFill/>
        </p:spPr>
        <p:txBody>
          <a:bodyPr wrap="square" lIns="17780" tIns="0" rIns="17780" bIns="0" rtlCol="0" anchor="t">
            <a:noAutofit/>
          </a:bodyPr>
          <a:lstStyle/>
          <a:p>
            <a:pPr algn="l">
              <a:lnSpc>
                <a:spcPct val="120000"/>
              </a:lnSpc>
            </a:pPr>
            <a:r>
              <a:rPr lang="zh-CN" altLang="en-US" sz="1600">
                <a:solidFill>
                  <a:schemeClr val="dk1"/>
                </a:solidFill>
                <a:latin typeface="MiSans Normal" panose="00000500000000000000" charset="-122"/>
                <a:ea typeface="MiSans Normal" panose="00000500000000000000" charset="-122"/>
                <a:cs typeface="微软雅黑" panose="020B0503020204020204" charset="-122"/>
              </a:rPr>
              <a:t>充当“</a:t>
            </a:r>
            <a:r>
              <a:rPr lang="en-US" altLang="zh-CN" sz="1600">
                <a:solidFill>
                  <a:srgbClr val="FF0000"/>
                </a:solidFill>
                <a:latin typeface="MiSans Normal" panose="00000500000000000000" charset="-122"/>
                <a:ea typeface="MiSans Normal" panose="00000500000000000000" charset="-122"/>
                <a:cs typeface="微软雅黑" panose="020B0503020204020204" charset="-122"/>
              </a:rPr>
              <a:t>AI</a:t>
            </a:r>
            <a:r>
              <a:rPr lang="zh-CN" altLang="en-US" sz="1600">
                <a:solidFill>
                  <a:srgbClr val="FF0000"/>
                </a:solidFill>
                <a:latin typeface="MiSans Normal" panose="00000500000000000000" charset="-122"/>
                <a:ea typeface="MiSans Normal" panose="00000500000000000000" charset="-122"/>
                <a:cs typeface="微软雅黑" panose="020B0503020204020204" charset="-122"/>
              </a:rPr>
              <a:t>总管</a:t>
            </a:r>
            <a:r>
              <a:rPr lang="zh-CN" altLang="en-US" sz="1600">
                <a:solidFill>
                  <a:schemeClr val="dk1"/>
                </a:solidFill>
                <a:latin typeface="MiSans Normal" panose="00000500000000000000" charset="-122"/>
                <a:ea typeface="MiSans Normal" panose="00000500000000000000" charset="-122"/>
                <a:cs typeface="微软雅黑" panose="020B0503020204020204" charset="-122"/>
              </a:rPr>
              <a:t>”，自主分析多维数据，提供从灌溉、施药到采摘的全流程可执行农事建议，解决传统种植过度依赖人工经验的问题。</a:t>
            </a:r>
            <a:endParaRPr lang="zh-CN" altLang="en-US" sz="1600">
              <a:solidFill>
                <a:schemeClr val="dk1"/>
              </a:solidFill>
              <a:latin typeface="MiSans Normal" panose="00000500000000000000" charset="-122"/>
              <a:ea typeface="MiSans Normal" panose="00000500000000000000" charset="-122"/>
              <a:cs typeface="微软雅黑" panose="020B0503020204020204" charset="-122"/>
            </a:endParaRPr>
          </a:p>
        </p:txBody>
      </p:sp>
      <p:sp>
        <p:nvSpPr>
          <p:cNvPr id="16" name="任意多边形 15"/>
          <p:cNvSpPr/>
          <p:nvPr>
            <p:custDataLst>
              <p:tags r:id="rId7"/>
            </p:custDataLst>
          </p:nvPr>
        </p:nvSpPr>
        <p:spPr>
          <a:xfrm>
            <a:off x="609600" y="3987165"/>
            <a:ext cx="8534400" cy="2261235"/>
          </a:xfrm>
          <a:custGeom>
            <a:avLst/>
            <a:gdLst>
              <a:gd name="sw" fmla="*/ 1 w 13440"/>
              <a:gd name="sh" fmla="*/ 1 h 3561"/>
              <a:gd name="mins" fmla="min sw sh"/>
              <a:gd name="dsw" fmla="+- 0 sw mins"/>
              <a:gd name="dsh" fmla="+- 0 sh mins"/>
              <a:gd name="p0x0" fmla="*/ 240 w 13440"/>
              <a:gd name="p0y0" fmla="*/ 0 h 3561"/>
              <a:gd name="p0x1" fmla="*/ 13200 w 13440"/>
              <a:gd name="p0y1" fmla="*/ 0 h 3561"/>
              <a:gd name="p0x2" fmla="*/ 13332 w 13440"/>
              <a:gd name="p0y2" fmla="*/ 0 h 3561"/>
              <a:gd name="p0x3" fmla="*/ 13440 w 13440"/>
              <a:gd name="p0y3" fmla="*/ 107 h 3561"/>
              <a:gd name="p0x4" fmla="*/ 13440 w 13440"/>
              <a:gd name="p0y4" fmla="*/ 240 h 3561"/>
              <a:gd name="p0x5" fmla="*/ 13440 w 13440"/>
              <a:gd name="p0y5" fmla="*/ 3321 h 3561"/>
              <a:gd name="p0x6" fmla="*/ 13440 w 13440"/>
              <a:gd name="p0y6" fmla="*/ 3453 h 3561"/>
              <a:gd name="p0x7" fmla="*/ 13332 w 13440"/>
              <a:gd name="p0y7" fmla="*/ 3561 h 3561"/>
              <a:gd name="p0x8" fmla="*/ 13200 w 13440"/>
              <a:gd name="p0y8" fmla="*/ 3561 h 3561"/>
              <a:gd name="p0x9" fmla="*/ 240 w 13440"/>
              <a:gd name="p0y9" fmla="*/ 3561 h 3561"/>
              <a:gd name="p0x10" fmla="*/ 107 w 13440"/>
              <a:gd name="p0y10" fmla="*/ 3561 h 3561"/>
              <a:gd name="p0x11" fmla="*/ 0 w 13440"/>
              <a:gd name="p0y11" fmla="*/ 3453 h 3561"/>
              <a:gd name="p0x12" fmla="*/ 0 w 13440"/>
              <a:gd name="p0y12" fmla="*/ 3321 h 3561"/>
              <a:gd name="p0x13" fmla="*/ 0 w 13440"/>
              <a:gd name="p0y13" fmla="*/ 240 h 3561"/>
              <a:gd name="p0x14" fmla="*/ 0 w 13440"/>
              <a:gd name="p0y14" fmla="*/ 107 h 3561"/>
              <a:gd name="p0x15" fmla="*/ 107 w 13440"/>
              <a:gd name="p0y15" fmla="*/ 0 h 3561"/>
              <a:gd name="p0x16" fmla="*/ 240 w 13440"/>
              <a:gd name="p0y16" fmla="*/ 0 h 3561"/>
            </a:gdLst>
            <a:ahLst/>
            <a:cxnLst/>
            <a:rect l="0" t="0" r="0" b="0"/>
            <a:pathLst>
              <a:path>
                <a:moveTo>
                  <a:pt x="p0x0" y="p0y0"/>
                </a:moveTo>
                <a:lnTo>
                  <a:pt x="p0x1" y="p0y1"/>
                </a:lnTo>
                <a:cubicBezTo>
                  <a:pt x="p0x2" y="p0y2"/>
                  <a:pt x="p0x3" y="p0y3"/>
                  <a:pt x="p0x4" y="p0y4"/>
                </a:cubicBezTo>
                <a:lnTo>
                  <a:pt x="p0x5" y="p0y5"/>
                </a:lnTo>
                <a:cubicBezTo>
                  <a:pt x="p0x6" y="p0y6"/>
                  <a:pt x="p0x7" y="p0y7"/>
                  <a:pt x="p0x8" y="p0y8"/>
                </a:cubicBezTo>
                <a:lnTo>
                  <a:pt x="p0x9" y="p0y9"/>
                </a:lnTo>
                <a:cubicBezTo>
                  <a:pt x="p0x10" y="p0y10"/>
                  <a:pt x="p0x11" y="p0y11"/>
                  <a:pt x="p0x12" y="p0y12"/>
                </a:cubicBezTo>
                <a:lnTo>
                  <a:pt x="p0x13" y="p0y13"/>
                </a:lnTo>
                <a:cubicBezTo>
                  <a:pt x="p0x14" y="p0y14"/>
                  <a:pt x="p0x15" y="p0y15"/>
                  <a:pt x="p0x16" y="p0y16"/>
                </a:cubicBezTo>
                <a:close/>
              </a:path>
            </a:pathLst>
          </a:custGeom>
          <a:solidFill>
            <a:schemeClr val="accent1">
              <a:lumMod val="0"/>
              <a:lumOff val="100000"/>
            </a:schemeClr>
          </a:solidFill>
          <a:ln w="19050">
            <a:solidFill>
              <a:schemeClr val="accent1">
                <a:lumMod val="20000"/>
                <a:lumOff val="80000"/>
              </a:schemeClr>
            </a:solidFill>
          </a:ln>
          <a:effectLst>
            <a:outerShdw blurRad="171450" dist="95250" dir="5399999" algn="ctr" rotWithShape="0">
              <a:srgbClr val="000000">
                <a:alpha val="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l"/>
            <a:endParaRPr lang="zh-CN" altLang="en-US">
              <a:latin typeface="MiSans Normal" panose="00000500000000000000" charset="-122"/>
              <a:ea typeface="MiSans Normal" panose="00000500000000000000" charset="-122"/>
            </a:endParaRPr>
          </a:p>
        </p:txBody>
      </p:sp>
      <p:sp>
        <p:nvSpPr>
          <p:cNvPr id="17" name="文本框 16"/>
          <p:cNvSpPr txBox="1"/>
          <p:nvPr>
            <p:custDataLst>
              <p:tags r:id="rId8"/>
            </p:custDataLst>
          </p:nvPr>
        </p:nvSpPr>
        <p:spPr>
          <a:xfrm>
            <a:off x="914400" y="4558665"/>
            <a:ext cx="7924800" cy="406400"/>
          </a:xfrm>
          <a:prstGeom prst="rect">
            <a:avLst/>
          </a:prstGeom>
          <a:noFill/>
        </p:spPr>
        <p:txBody>
          <a:bodyPr wrap="square" lIns="17780" tIns="0" rIns="17780" bIns="0" rtlCol="0" anchor="t">
            <a:noAutofit/>
          </a:bodyPr>
          <a:lstStyle/>
          <a:p>
            <a:pPr algn="l"/>
            <a:r>
              <a:rPr lang="zh-CN" altLang="en-US" sz="2400">
                <a:solidFill>
                  <a:schemeClr val="dk1"/>
                </a:solidFill>
                <a:latin typeface="MiSans Medium" panose="00000600000000000000" charset="-122"/>
                <a:ea typeface="MiSans Medium" panose="00000600000000000000" charset="-122"/>
                <a:cs typeface="微软雅黑" panose="020B0503020204020204" charset="-122"/>
              </a:rPr>
              <a:t>采用个性化联邦学习架构（</a:t>
            </a:r>
            <a:r>
              <a:rPr lang="en-US" altLang="zh-CN" sz="2400">
                <a:solidFill>
                  <a:srgbClr val="FF0000"/>
                </a:solidFill>
                <a:latin typeface="MiSans Medium" panose="00000600000000000000" charset="-122"/>
                <a:ea typeface="MiSans Medium" panose="00000600000000000000" charset="-122"/>
                <a:cs typeface="微软雅黑" panose="020B0503020204020204" charset="-122"/>
              </a:rPr>
              <a:t>Online-FCL</a:t>
            </a:r>
            <a:r>
              <a:rPr lang="zh-CN" altLang="en-US" sz="2400">
                <a:solidFill>
                  <a:schemeClr val="dk1"/>
                </a:solidFill>
                <a:latin typeface="MiSans Medium" panose="00000600000000000000" charset="-122"/>
                <a:ea typeface="MiSans Medium" panose="00000600000000000000" charset="-122"/>
                <a:cs typeface="微软雅黑" panose="020B0503020204020204" charset="-122"/>
              </a:rPr>
              <a:t>）</a:t>
            </a:r>
            <a:endParaRPr lang="zh-CN" altLang="en-US" sz="2400">
              <a:solidFill>
                <a:schemeClr val="dk1"/>
              </a:solidFill>
              <a:latin typeface="MiSans Medium" panose="00000600000000000000" charset="-122"/>
              <a:ea typeface="MiSans Medium" panose="00000600000000000000" charset="-122"/>
              <a:cs typeface="微软雅黑" panose="020B0503020204020204" charset="-122"/>
            </a:endParaRPr>
          </a:p>
        </p:txBody>
      </p:sp>
      <p:sp>
        <p:nvSpPr>
          <p:cNvPr id="18" name="文本框 17"/>
          <p:cNvSpPr txBox="1"/>
          <p:nvPr>
            <p:custDataLst>
              <p:tags r:id="rId9"/>
            </p:custDataLst>
          </p:nvPr>
        </p:nvSpPr>
        <p:spPr>
          <a:xfrm>
            <a:off x="914400" y="5066665"/>
            <a:ext cx="7924800" cy="609600"/>
          </a:xfrm>
          <a:prstGeom prst="rect">
            <a:avLst/>
          </a:prstGeom>
          <a:noFill/>
        </p:spPr>
        <p:txBody>
          <a:bodyPr wrap="square" lIns="17780" tIns="0" rIns="17780" bIns="0" rtlCol="0" anchor="t">
            <a:noAutofit/>
          </a:bodyPr>
          <a:lstStyle/>
          <a:p>
            <a:pPr algn="l">
              <a:lnSpc>
                <a:spcPct val="120000"/>
              </a:lnSpc>
            </a:pPr>
            <a:r>
              <a:rPr sz="1600">
                <a:solidFill>
                  <a:schemeClr val="dk1"/>
                </a:solidFill>
                <a:latin typeface="MiSans Normal" panose="00000500000000000000" charset="-122"/>
                <a:ea typeface="MiSans Normal" panose="00000500000000000000" charset="-122"/>
              </a:rPr>
              <a:t>实现模型跨农场协同训练，确保原始数据绝不出农场，解决农场间因商业机密顾虑不愿共享数据、行业缺乏跨农场协同学习机制的数据孤岛现象。</a:t>
            </a:r>
            <a:endParaRPr sz="1600">
              <a:solidFill>
                <a:schemeClr val="dk1"/>
              </a:solidFill>
              <a:latin typeface="MiSans Normal" panose="00000500000000000000" charset="-122"/>
              <a:ea typeface="MiSans Normal" panose="00000500000000000000" charset="-122"/>
            </a:endParaRPr>
          </a:p>
        </p:txBody>
      </p:sp>
      <p:sp>
        <p:nvSpPr>
          <p:cNvPr id="11" name="标题 10"/>
          <p:cNvSpPr>
            <a:spLocks noGrp="1"/>
          </p:cNvSpPr>
          <p:nvPr>
            <p:ph type="title" idx="11"/>
            <p:custDataLst>
              <p:tags r:id="rId10"/>
            </p:custDataLst>
          </p:nvPr>
        </p:nvSpPr>
        <p:spPr/>
        <p:txBody>
          <a:bodyPr>
            <a:normAutofit/>
          </a:bodyPr>
          <a:lstStyle/>
          <a:p>
            <a:r>
              <a:rPr lang="zh-CN" altLang="en-US">
                <a:solidFill>
                  <a:schemeClr val="tx1">
                    <a:lumMod val="0"/>
                    <a:lumOff val="100000"/>
                  </a:schemeClr>
                </a:solidFill>
                <a:latin typeface="+mj-lt"/>
                <a:ea typeface="+mj-ea"/>
              </a:rPr>
              <a:t>数据驱动闭环决策</a:t>
            </a:r>
            <a:endParaRPr lang="zh-CN" altLang="en-US">
              <a:solidFill>
                <a:schemeClr val="tx1">
                  <a:lumMod val="0"/>
                  <a:lumOff val="100000"/>
                </a:schemeClr>
              </a:solidFill>
              <a:latin typeface="+mj-lt"/>
              <a:ea typeface="+mj-ea"/>
            </a:endParaRPr>
          </a:p>
        </p:txBody>
      </p:sp>
    </p:spTree>
    <p:custDataLst>
      <p:tags r:id="rId11"/>
    </p:custDataLst>
  </p:cSld>
  <p:clrMapOvr>
    <a:masterClrMapping/>
  </p:clrMapOvr>
</p:sld>
</file>

<file path=ppt/tags/tag1.xml><?xml version="1.0" encoding="utf-8"?>
<p:tagLst xmlns:p="http://schemas.openxmlformats.org/presentationml/2006/main">
  <p:tag name="KSO_WM_BEAUTIFY_FLAG" val="#wm#"/>
  <p:tag name="KSO_WM_UNIT_TYPE" val="a"/>
  <p:tag name="KSO_WM_UNIT_INDEX" val="1"/>
</p:tagLst>
</file>

<file path=ppt/tags/tag1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00.xml><?xml version="1.0" encoding="utf-8"?>
<p:tagLst xmlns:p="http://schemas.openxmlformats.org/presentationml/2006/main">
  <p:tag name="KSO_WM_UNIT_TYPE" val="a"/>
  <p:tag name="KSO_WM_UNIT_INDEX" val="1"/>
  <p:tag name="KSO_WM_BEAUTIFY_FLAG" val="#wm#"/>
  <p:tag name="KSO_WM_TAG_VERSION" val="3.0"/>
  <p:tag name="AIBEASPECIALSHAPE" val="1"/>
  <p:tag name="KSO_WM_AILAYOUT_OPTION" val="0_1_1_0"/>
  <p:tag name="KSO_WM_LAYOUT_CARDGROUP_FEATURE" val="1*1*5*1*1"/>
  <p:tag name="KSO_WM_LAYOUT_CARDGROUP_ID" val="3813fbffd762412fadc90809c8812c9a"/>
  <p:tag name="KSO_WM_LAYOUT_CARDGROUP_STYLE_INFO" val="C1_sc_p2*standard*1"/>
  <p:tag name="KSO_WM_LAYOUT_CARD_COUNT" val="2"/>
  <p:tag name="KSO_WM_LAYOUT_CHECK_HASH" val="ac119e6d5534b6b99b92925fbbc7a05596abc73d"/>
  <p:tag name="KSO_WM_LAYOUT_DOMHASH" val="f5668c564ae9b4e4e76f3cc39407d3878926e36f"/>
  <p:tag name="KSO_WM_LAYOUT_MCSHASH" val="3414dd20a39b67eef3d2798c1b6fcbd94e62aa07"/>
  <p:tag name="KSO_WM_NEWLAYOUT_GROUP_ID" val="40"/>
  <p:tag name="KSO_WM_NEWLAYOUT_ID" val="lay_8a4d82f9af660c8555bffcf9ad2238b905eeb3f2"/>
</p:tagLst>
</file>

<file path=ppt/tags/tag101.xml><?xml version="1.0" encoding="utf-8"?>
<p:tagLst xmlns:p="http://schemas.openxmlformats.org/presentationml/2006/main">
  <p:tag name="KSO_WM_PLACEHOLDER_TYPE" val="cg"/>
  <p:tag name="KSO_WM_UNIT_INDEX" val="1"/>
  <p:tag name="KSO_WM_BEAUTIFY_FLAG" val="#wm#"/>
  <p:tag name="KSO_WM_TAG_VERSION" val="3.0"/>
</p:tagLst>
</file>

<file path=ppt/tags/tag102.xml><?xml version="1.0" encoding="utf-8"?>
<p:tagLst xmlns:p="http://schemas.openxmlformats.org/presentationml/2006/main">
  <p:tag name="KSO_WM_BEAUTIFY_FLAG" val="#fgm#"/>
  <p:tag name="KSO_WM_FIGMA_FLAG" val="#fgm#"/>
  <p:tag name="KSO_WM_UNIT_INDEX" val="1"/>
  <p:tag name="KSO_WM_UNIT_TYPE" val="a"/>
  <p:tag name="KSO_WM_LAYOUT_CHECK_HASH" val="4a1de695c315d6d402c8582606862b05fa977251"/>
  <p:tag name="KSO_WM_NEWLAYOUT_GROUP_ID" val="layout_6"/>
  <p:tag name="KSO_WM_NEWLAYOUT_ID" val="slide_a9b8dd85d7f4ac41"/>
</p:tagLst>
</file>

<file path=ppt/tags/tag103.xml><?xml version="1.0" encoding="utf-8"?>
<p:tagLst xmlns:p="http://schemas.openxmlformats.org/presentationml/2006/main">
  <p:tag name="KSO_WM_BEAUTIFY_FLAG" val="#fgm#"/>
  <p:tag name="KSO_WM_FIGMA_FLAG" val="#fgm#"/>
  <p:tag name="KSO_WM_UNIT_INDEX" val="1"/>
  <p:tag name="KSO_WM_UNIT_TYPE" val="d"/>
</p:tagLst>
</file>

<file path=ppt/tags/tag104.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10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0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0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10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0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1.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11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11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1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13.xml><?xml version="1.0" encoding="utf-8"?>
<p:tagLst xmlns:p="http://schemas.openxmlformats.org/presentationml/2006/main">
  <p:tag name="KSO_WM_BEAUTIFY_FLAG" val="#fgm#"/>
  <p:tag name="KSO_WM_FIGMA_FLAG" val="#fgm#"/>
  <p:tag name="KSO_WM_UNIT_INDEX" val="1"/>
  <p:tag name="KSO_WM_UNIT_TYPE" val="a"/>
  <p:tag name="KSO_WM_LAYOUT_CHECK_HASH" val="851d1b36f83ffceec329cd7708064b6d06bad094"/>
  <p:tag name="KSO_WM_NEWLAYOUT_GROUP_ID" val="layout_34"/>
  <p:tag name="KSO_WM_NEWLAYOUT_ID" val="slide_4acdb5d565d7a68b"/>
</p:tagLst>
</file>

<file path=ppt/tags/tag114.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1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1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17.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1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1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120.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2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2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23.xml><?xml version="1.0" encoding="utf-8"?>
<p:tagLst xmlns:p="http://schemas.openxmlformats.org/presentationml/2006/main">
  <p:tag name="KSO_WM_BEAUTIFY_FLAG" val="#fgm#"/>
  <p:tag name="KSO_WM_FIGMA_FLAG" val="#fgm#"/>
  <p:tag name="KSO_WM_UNIT_INDEX" val="1"/>
  <p:tag name="KSO_WM_UNIT_TYPE" val="a"/>
  <p:tag name="KSO_WM_LAYOUT_CHECK_HASH" val="1b966cf577d479d2c3542613adb64c636afd5597"/>
  <p:tag name="KSO_WM_NEWLAYOUT_GROUP_ID" val="layout_2"/>
  <p:tag name="KSO_WM_NEWLAYOUT_ID" val="slide_0494771ff88aefe6"/>
</p:tagLst>
</file>

<file path=ppt/tags/tag12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25.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2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2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28.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129.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3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3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32.xml><?xml version="1.0" encoding="utf-8"?>
<p:tagLst xmlns:p="http://schemas.openxmlformats.org/presentationml/2006/main">
  <p:tag name="KSO_WM_BEAUTIFY_FLAG" val="#fgm#"/>
  <p:tag name="KSO_WM_FIGMA_FLAG" val="#fgm#"/>
  <p:tag name="KSO_WM_UNIT_INDEX" val="1"/>
  <p:tag name="KSO_WM_UNIT_TYPE" val="a"/>
  <p:tag name="KSO_WM_LAYOUT_CHECK_HASH" val="e344c3c06ffa9f89bc40e67b79a5086f413e40d0"/>
  <p:tag name="KSO_WM_NEWLAYOUT_GROUP_ID" val="layout_10013"/>
  <p:tag name="KSO_WM_NEWLAYOUT_ID" val="slide_303cabdc9a7e79c6"/>
</p:tagLst>
</file>

<file path=ppt/tags/tag133.xml><?xml version="1.0" encoding="utf-8"?>
<p:tagLst xmlns:p="http://schemas.openxmlformats.org/presentationml/2006/main">
  <p:tag name="KSO_WM_BEAUTIFY_FLAG" val="#fgm#"/>
  <p:tag name="KSO_WM_FIGMA_FLAG" val="#fgm#"/>
  <p:tag name="KSO_WM_UNIT_INDEX" val="1"/>
  <p:tag name="KSO_WM_UNIT_TYPE" val="d"/>
</p:tagLst>
</file>

<file path=ppt/tags/tag13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3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3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3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38.xml><?xml version="1.0" encoding="utf-8"?>
<p:tagLst xmlns:p="http://schemas.openxmlformats.org/presentationml/2006/main">
  <p:tag name="KSO_WM_BEAUTIFY_FLAG" val="#fgm#"/>
  <p:tag name="KSO_WM_FIGMA_FLAG" val="#fgm#"/>
  <p:tag name="KSO_WM_UNIT_INDEX" val="1"/>
  <p:tag name="KSO_WM_UNIT_TYPE" val="a"/>
  <p:tag name="KSO_WM_LAYOUT_CHECK_HASH" val="998b64cf5d66ac36c66db4b90623bcb26bc2d2bb"/>
  <p:tag name="KSO_WM_NEWLAYOUT_GROUP_ID" val="layout_42"/>
  <p:tag name="KSO_WM_NEWLAYOUT_ID" val="slide_09c93aa01c28b66b"/>
</p:tagLst>
</file>

<file path=ppt/tags/tag139.xml><?xml version="1.0" encoding="utf-8"?>
<p:tagLst xmlns:p="http://schemas.openxmlformats.org/presentationml/2006/main">
  <p:tag name="KSO_WM_BEAUTIFY_FLAG" val="#fgm#"/>
  <p:tag name="KSO_WM_FIGMA_FLAG" val="#fgm#"/>
  <p:tag name="KSO_WM_UNIT_INDEX" val="1"/>
  <p:tag name="KSO_WM_UNIT_TYPE" val="d"/>
</p:tagLst>
</file>

<file path=ppt/tags/tag14.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14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14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4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4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14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4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4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14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4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4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4_1"/>
  <p:tag name="KSO_WM_UNIT_TYPE" val="l_h_i"/>
</p:tagLst>
</file>

<file path=ppt/tags/tag1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150.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51.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152.xml><?xml version="1.0" encoding="utf-8"?>
<p:tagLst xmlns:p="http://schemas.openxmlformats.org/presentationml/2006/main">
  <p:tag name="KSO_WM_BEAUTIFY_FLAG" val="#fgm#"/>
  <p:tag name="KSO_WM_FIGMA_FLAG" val="#fgm#"/>
  <p:tag name="KSO_WM_UNIT_INDEX" val="1"/>
  <p:tag name="KSO_WM_UNIT_TYPE" val="a"/>
  <p:tag name="KSO_WM_LAYOUT_CHECK_HASH" val="c0f2ca83010d4d1c854f2443dfdb5c89a1025f94"/>
  <p:tag name="KSO_WM_NEWLAYOUT_GROUP_ID" val="layout_27"/>
  <p:tag name="KSO_WM_NEWLAYOUT_ID" val="slide_68c7e1d569ee91b3"/>
</p:tagLst>
</file>

<file path=ppt/tags/tag153.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Lst>
</file>

<file path=ppt/tags/tag154.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15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5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57.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Lst>
</file>

<file path=ppt/tags/tag158.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15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6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61.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Lst>
</file>

<file path=ppt/tags/tag162.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16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6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65.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4_1"/>
  <p:tag name="KSO_WM_UNIT_TYPE" val="l_h_i"/>
</p:tagLst>
</file>

<file path=ppt/tags/tag166.xml><?xml version="1.0" encoding="utf-8"?>
<p:tagLst xmlns:p="http://schemas.openxmlformats.org/presentationml/2006/main">
  <p:tag name="KSO_WM_BEAUTIFY_FLAG" val="#fgm#"/>
  <p:tag name="KSO_WM_DIAGRAM_GROUP_CODE" val="1"/>
  <p:tag name="KSO_WM_FIGMA_FLAG" val="#fgm#"/>
  <p:tag name="KSO_WM_UNIT_INDEX" val="1_4_2"/>
  <p:tag name="KSO_WM_UNIT_SUBTYPE" val="d"/>
  <p:tag name="KSO_WM_UNIT_TYPE" val="l_h_i"/>
</p:tagLst>
</file>

<file path=ppt/tags/tag167.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68.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169.xml><?xml version="1.0" encoding="utf-8"?>
<p:tagLst xmlns:p="http://schemas.openxmlformats.org/presentationml/2006/main">
  <p:tag name="KSO_WM_BEAUTIFY_FLAG" val="#fgm#"/>
  <p:tag name="KSO_WM_FIGMA_FLAG" val="#fgm#"/>
  <p:tag name="KSO_WM_UNIT_INDEX" val="1"/>
  <p:tag name="KSO_WM_UNIT_TYPE" val="a"/>
  <p:tag name="KSO_WM_LAYOUT_CHECK_HASH" val="2fe63bba918a377afed9e81b8338ee19f7b7455e"/>
  <p:tag name="KSO_WM_NEWLAYOUT_GROUP_ID" val="layout_32"/>
  <p:tag name="KSO_WM_NEWLAYOUT_ID" val="slide_0b86848e9fb20af8"/>
</p:tagLst>
</file>

<file path=ppt/tags/tag17.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17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71.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Lst>
</file>

<file path=ppt/tags/tag172.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17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7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75.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176.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2_2"/>
  <p:tag name="KSO_WM_UNIT_TYPE" val="l_h_i"/>
</p:tagLst>
</file>

<file path=ppt/tags/tag177.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17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7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18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81.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2"/>
  <p:tag name="KSO_WM_UNIT_TYPE" val="l_h_i"/>
</p:tagLst>
</file>

<file path=ppt/tags/tag182.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18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8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85.xml><?xml version="1.0" encoding="utf-8"?>
<p:tagLst xmlns:p="http://schemas.openxmlformats.org/presentationml/2006/main">
  <p:tag name="KSO_WM_BEAUTIFY_FLAG" val="#fgm#"/>
  <p:tag name="KSO_WM_FIGMA_FLAG" val="#fgm#"/>
  <p:tag name="KSO_WM_UNIT_INDEX" val="1"/>
  <p:tag name="KSO_WM_UNIT_TYPE" val="a"/>
  <p:tag name="KSO_WM_LAYOUT_CHECK_HASH" val="669c2505ef37fb2ea389789fcbdbbb395c3201d5"/>
  <p:tag name="KSO_WM_NEWLAYOUT_GROUP_ID" val="layout_39"/>
  <p:tag name="KSO_WM_NEWLAYOUT_ID" val="slide_89d5a0e8dc3d2b6c"/>
</p:tagLst>
</file>

<file path=ppt/tags/tag18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187.xml><?xml version="1.0" encoding="utf-8"?>
<p:tagLst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18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8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9.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9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91.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19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9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9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95.xml><?xml version="1.0" encoding="utf-8"?>
<p:tagLst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19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9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9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Lst>
</file>

<file path=ppt/tags/tag199.xml><?xml version="1.0" encoding="utf-8"?>
<p:tagLst xmlns:p="http://schemas.openxmlformats.org/presentationml/2006/main">
  <p:tag name="KSO_WM_FIGMA_DECORATION_INDEX" val="4"/>
  <p:tag name="$PH_EXT" val="1"/>
  <p:tag name="KSO_WM_BEAUTIFY_FLAG" val="#fgm#"/>
  <p:tag name="KSO_WM_DIAGRAM_GROUP_CODE" val="1"/>
  <p:tag name="KSO_WM_FIGMA_FLAG" val="#fgm#"/>
  <p:tag name="KSO_WM_UNIT_INDEX" val="1_4_1"/>
  <p:tag name="KSO_WM_UNIT_TYPE" val="l_h_x"/>
</p:tagLst>
</file>

<file path=ppt/tags/tag2.xml><?xml version="1.0" encoding="utf-8"?>
<p:tagLst xmlns:p="http://schemas.openxmlformats.org/presentationml/2006/main">
  <p:tag name="KSO_WM_BEAUTIFY_FLAG" val="#wm#"/>
  <p:tag name="KSO_WM_UNIT_TYPE" val="f"/>
  <p:tag name="KSO_WM_UNIT_SUBTYPE" val="b"/>
  <p:tag name="KSO_WM_UNIT_INDEX" val="1"/>
</p:tagLst>
</file>

<file path=ppt/tags/tag20.xml><?xml version="1.0" encoding="utf-8"?>
<p:tagLst xmlns:p="http://schemas.openxmlformats.org/presentationml/2006/main">
  <p:tag name="KSO_WM_BEAUTIFY_FLAG" val="#fgm#"/>
  <p:tag name="KSO_WM_DIAGRAM_GROUP_CODE" val="1"/>
  <p:tag name="KSO_WM_FIGMA_FLAG" val="#fgm#"/>
  <p:tag name="KSO_WM_UNIT_INDEX" val="1_5_1"/>
  <p:tag name="KSO_WM_UNIT_SUBTYPE" val="d"/>
  <p:tag name="KSO_WM_UNIT_TYPE" val="l_h_i"/>
</p:tagLst>
</file>

<file path=ppt/tags/tag200.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01.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202.xml><?xml version="1.0" encoding="utf-8"?>
<p:tagLst xmlns:p="http://schemas.openxmlformats.org/presentationml/2006/main">
  <p:tag name="KSO_WM_BEAUTIFY_FLAG" val="#fgm#"/>
  <p:tag name="KSO_WM_FIGMA_FLAG" val="#fgm#"/>
  <p:tag name="KSO_WM_UNIT_INDEX" val="1"/>
  <p:tag name="KSO_WM_UNIT_TYPE" val="a"/>
  <p:tag name="KSO_WM_LAYOUT_CHECK_HASH" val="d59c7c860bfd84c05753a3467b041041a9f4ffc6"/>
  <p:tag name="KSO_WM_NEWLAYOUT_GROUP_ID" val="layout_10007"/>
  <p:tag name="KSO_WM_NEWLAYOUT_ID" val="slide_a6198808599c094b"/>
</p:tagLst>
</file>

<file path=ppt/tags/tag20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0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0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0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0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0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09.xml><?xml version="1.0" encoding="utf-8"?>
<p:tagLst xmlns:p="http://schemas.openxmlformats.org/presentationml/2006/main">
  <p:tag name="KSO_WM_TEMPLATE_SUBCATEGORY" val="31"/>
  <p:tag name="KSO_WM_BEAUTIFY_FLAG" val="#wm#"/>
  <p:tag name="KSO_WM_TAG_VERSION" val="3.0"/>
</p:tagLst>
</file>

<file path=ppt/tags/tag2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5_2"/>
  <p:tag name="KSO_WM_UNIT_TYPE" val="l_h_i"/>
</p:tagLst>
</file>

<file path=ppt/tags/tag210.xml><?xml version="1.0" encoding="utf-8"?>
<p:tagLst xmlns:p="http://schemas.openxmlformats.org/presentationml/2006/main">
  <p:tag name="KSO_WM_AITEMPLATE_STYLE_ID" val="0"/>
</p:tagLst>
</file>

<file path=ppt/tags/tag211.xml><?xml version="1.0" encoding="utf-8"?>
<p:tagLst xmlns:p="http://schemas.openxmlformats.org/presentationml/2006/main">
  <p:tag name="KSO_WM_BEAUTIFY_FLAG" val="#wm#"/>
  <p:tag name="KSO_WM_UNIT_TYPE" val="a"/>
  <p:tag name="KSO_WM_UNIT_INDEX" val="1"/>
</p:tagLst>
</file>

<file path=ppt/tags/tag212.xml><?xml version="1.0" encoding="utf-8"?>
<p:tagLst xmlns:p="http://schemas.openxmlformats.org/presentationml/2006/main">
  <p:tag name="KSO_WM_BEAUTIFY_FLAG" val="#wm#"/>
  <p:tag name="KSO_WM_UNIT_TYPE" val="f"/>
  <p:tag name="KSO_WM_UNIT_SUBTYPE" val="b"/>
  <p:tag name="KSO_WM_UNIT_INDEX" val="1"/>
</p:tagLst>
</file>

<file path=ppt/tags/tag213.xml><?xml version="1.0" encoding="utf-8"?>
<p:tagLst xmlns:p="http://schemas.openxmlformats.org/presentationml/2006/main">
  <p:tag name="KSO_WM_BEAUTIFY_FLAG" val="#wm#"/>
  <p:tag name="KSO_WM_UNIT_TYPE" val="f"/>
  <p:tag name="KSO_WM_UNIT_SUBTYPE" val="c"/>
  <p:tag name="KSO_WM_UNIT_INDEX" val="2"/>
</p:tagLst>
</file>

<file path=ppt/tags/tag214.xml><?xml version="1.0" encoding="utf-8"?>
<p:tagLst xmlns:p="http://schemas.openxmlformats.org/presentationml/2006/main">
  <p:tag name="KSO_WM_BEAUTIFY_FLAG" val="#wm#"/>
  <p:tag name="KSO_WM_UNIT_TYPE" val="a"/>
  <p:tag name="KSO_WM_UNIT_INDEX" val="2"/>
</p:tagLst>
</file>

<file path=ppt/tags/tag215.xml><?xml version="1.0" encoding="utf-8"?>
<p:tagLst xmlns:p="http://schemas.openxmlformats.org/presentationml/2006/main">
  <p:tag name="KSO_WM_SLIDE_TYPE" val="title"/>
  <p:tag name="KSO_WM_BEAUTIFY_FLAG" val="#wm#"/>
  <p:tag name="KSO_WM_TEMPLATE_SUBCATEGORY" val="29"/>
  <p:tag name="KSO_WM_AI_TEMPLATE_TYPE" val="aiCover"/>
</p:tagLst>
</file>

<file path=ppt/tags/tag216.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217.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bbade2741a4883be4b59c9ac224611826f4c3b0c"/>
  <p:tag name="KSO_WM_NEWLAYOUT_GROUP_ID" val="layout_1-5"/>
  <p:tag name="KSO_WM_NEWLAYOUT_ID" val="slide_61223ae7a7f7aefc"/>
</p:tagLst>
</file>

<file path=ppt/tags/tag218.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219.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22.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Lst>
</file>

<file path=ppt/tags/tag22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221.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 name="KSO_WM_UNIT_PRESET_TEXT" val="02"/>
  <p:tag name="KSO_WM_SLIDE_FIGMA_DIAGRAM" val="1"/>
</p:tagLst>
</file>

<file path=ppt/tags/tag22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22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SLIDE_FIGMA_DIAGRAM" val="1"/>
</p:tagLst>
</file>

<file path=ppt/tags/tag224.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 name="KSO_WM_UNIT_PRESET_TEXT" val="03"/>
  <p:tag name="KSO_WM_SLIDE_FIGMA_DIAGRAM" val="1"/>
</p:tagLst>
</file>

<file path=ppt/tags/tag22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22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 name="KSO_WM_SLIDE_FIGMA_DIAGRAM" val="1"/>
</p:tagLst>
</file>

<file path=ppt/tags/tag227.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 name="KSO_WM_UNIT_PRESET_TEXT" val="04"/>
  <p:tag name="KSO_WM_SLIDE_FIGMA_DIAGRAM" val="1"/>
</p:tagLst>
</file>

<file path=ppt/tags/tag22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 name="KSO_WM_SLIDE_FIGMA_DIAGRAM" val="1"/>
</p:tagLst>
</file>

<file path=ppt/tags/tag229.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 name="KSO_WM_SLIDE_FIGMA_DIAGRAM" val="1"/>
</p:tagLst>
</file>

<file path=ppt/tags/tag23.xml><?xml version="1.0" encoding="utf-8"?>
<p:tagLst xmlns:p="http://schemas.openxmlformats.org/presentationml/2006/main">
  <p:tag name="KSO_WM_BEAUTIFY_FLAG" val="#fgm#"/>
  <p:tag name="KSO_WM_DIAGRAM_GROUP_CODE" val="1"/>
  <p:tag name="KSO_WM_FIGMA_FLAG" val="#fgm#"/>
  <p:tag name="KSO_WM_UNIT_INDEX" val="1_6_1"/>
  <p:tag name="KSO_WM_UNIT_SUBTYPE" val="d"/>
  <p:tag name="KSO_WM_UNIT_TYPE" val="l_h_i"/>
</p:tagLst>
</file>

<file path=ppt/tags/tag230.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23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23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233.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23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23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236.xml><?xml version="1.0" encoding="utf-8"?>
<p:tagLst xmlns:p="http://schemas.openxmlformats.org/presentationml/2006/main">
  <p:tag name="KSO_WM_SLIDE_CONTENT_ORIENTATION" val=""/>
  <p:tag name="KSO_WM_SLIDE_HAS_MASK" val="0"/>
  <p:tag name="KSO_WM_SLIDE_ITEM_CNT" val="4"/>
  <p:tag name="KSO_WM_SLIDE_TYPE" val="contents"/>
  <p:tag name="KSO_WM_TEMPLATE_SUBCATEGORY" val="29"/>
  <p:tag name="KSO_WM_BEAUTIFY_FLAG" val="#wm#"/>
  <p:tag name="KSO_WM_TEMPLATE_FIGMA_ID" val="0"/>
  <p:tag name="KSO_WM_TEMPLATE_SLIDE_ID" val="slide_61223ae7a7f7aefc"/>
</p:tagLst>
</file>

<file path=ppt/tags/tag237.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763e43f98db1b80168f257876926cec51970148"/>
  <p:tag name="KSO_WM_NEWLAYOUT_ID" val="slide_8d1615941f9e1a55"/>
</p:tagLst>
</file>

<file path=ppt/tags/tag238.xml><?xml version="1.0" encoding="utf-8"?>
<p:tagLst xmlns:p="http://schemas.openxmlformats.org/presentationml/2006/main">
  <p:tag name="KSO_WM_BEAUTIFY_FLAG" val="#fgm#"/>
  <p:tag name="KSO_WM_FIGMA_FLAG" val="#fgm#"/>
  <p:tag name="KSO_WM_UNIT_INDEX" val="1"/>
  <p:tag name="KSO_WM_UNIT_TYPE" val="e"/>
  <p:tag name="KSO_WM_UNIT_PRESET_TEXT" val="01"/>
</p:tagLst>
</file>

<file path=ppt/tags/tag239.xml><?xml version="1.0" encoding="utf-8"?>
<p:tagLst xmlns:p="http://schemas.openxmlformats.org/presentationml/2006/main">
  <p:tag name="KSO_WM_SLIDE_CONTENT_ORIENTATION" val="center"/>
  <p:tag name="KSO_WM_SLIDE_HAS_MASK" val="0"/>
  <p:tag name="KSO_WM_SLIDE_ITEM_CNT" val="0"/>
  <p:tag name="KSO_WM_SLIDE_TYPE" val="sectionTitle"/>
  <p:tag name="KSO_WM_TEMPLATE_SUBCATEGORY" val="29"/>
  <p:tag name="KSO_WM_BEAUTIFY_FLAG" val="#wm#"/>
  <p:tag name="KSO_WM_TEMPLATE_SLIDE_ID" val="slide_8d1615941f9e1a55"/>
</p:tagLst>
</file>

<file path=ppt/tags/tag2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6_2"/>
  <p:tag name="KSO_WM_UNIT_TYPE" val="l_h_i"/>
</p:tagLst>
</file>

<file path=ppt/tags/tag240.xml><?xml version="1.0" encoding="utf-8"?>
<p:tagLst xmlns:p="http://schemas.openxmlformats.org/presentationml/2006/main">
  <p:tag name="KSO_WM_UNIT_TYPE" val="d"/>
  <p:tag name="KSO_WM_UNIT_INDEX" val="1"/>
  <p:tag name="KSO_WM_BEAUTIFY_FLAG" val="#wm#"/>
  <p:tag name="KSO_WM_TAG_VERSION" val="3.0"/>
</p:tagLst>
</file>

<file path=ppt/tags/tag241.xml><?xml version="1.0" encoding="utf-8"?>
<p:tagLst xmlns:p="http://schemas.openxmlformats.org/presentationml/2006/main">
  <p:tag name="KSO_WM_UNIT_TYPE" val="i"/>
  <p:tag name="KSO_WM_UNIT_INDEX" val="2"/>
  <p:tag name="KSO_WM_BEAUTIFY_FLAG" val="#wm#"/>
  <p:tag name="KSO_WM_TAG_VERSION" val="3.0"/>
  <p:tag name="KSO_WM_SHAPE_BRIGHT_DATA" val="[{&quot;dk1&quot;:-100,&quot;dk2&quot;:-80,&quot;lt1&quot;:-20,&quot;lt2&quot;:-20},{&quot;dk1&quot;:-100,&quot;dk2&quot;:-80,&quot;lt1&quot;:-20,&quot;lt2&quot;:-20},{&quot;dk1&quot;:-100,&quot;dk2&quot;:-80,&quot;lt1&quot;:-20,&quot;lt2&quot;:-20},{&quot;dk1&quot;:-100,&quot;dk2&quot;:-80,&quot;lt1&quot;:-20,&quot;lt2&quot;:-20}]"/>
  <p:tag name="KSO_WM_SHAPE_UPDATE_BRIGHT" val="1"/>
  <p:tag name="KSO_WM_CHANGETHEME_IGNOREDELETE" val="1"/>
  <p:tag name="KSO_WM_GRADIENT_SHAPE" val="1"/>
</p:tagLst>
</file>

<file path=ppt/tags/tag242.xml><?xml version="1.0" encoding="utf-8"?>
<p:tagLst xmlns:p="http://schemas.openxmlformats.org/presentationml/2006/main">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FOLLOW_SHAPE_UNIT_TAG" val="1_1_1*l_h_y*"/>
  <p:tag name="KSO_WM_NEWLAYOUT_GROUP_ID" val="40"/>
  <p:tag name="KSO_WM_NEWLAYOUT_ID" val="lay_44d203f009798acb347d564745133717974a016f"/>
  <p:tag name="KSO_WM_SLIDE_FIGMA_DIAGRAM" val="1"/>
  <p:tag name="KSO_WM_UNIT_INDEX" val="1_1_1"/>
  <p:tag name="KSO_WM_UNIT_TYPE" val="l_h_i"/>
  <p:tag name="KSO_WM_CARDGROUP_LAYOUT_DATA" val="{&quot;cardRct&quot;:[960,2399.5455,10800,3540.2325],&quot;lytRct&quot;:[960,2399,10800,7442],&quot;rct&quot;:[960,2399,10800,7441],&quot;spRct&quot;:[0,0,10799,3539]}"/>
  <p:tag name="KSO_WM_DIAGRAM_VIRTUALLY_FRAME" val="{&quot;height&quot;:372.05,&quot;left&quot;:48,&quot;top&quot;:119.95,&quot;width&quot;:540}"/>
</p:tagLst>
</file>

<file path=ppt/tags/tag243.xml><?xml version="1.0" encoding="utf-8"?>
<p:tagLst xmlns:p="http://schemas.openxmlformats.org/presentationml/2006/main">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FOLLOW_SHAPE_UNIT_TAG" val="1_1_1*l_h_x*"/>
  <p:tag name="KSO_WM_NEWLAYOUT_GROUP_ID" val="40"/>
  <p:tag name="KSO_WM_NEWLAYOUT_ID" val="lay_44d203f009798acb347d564745133717974a016f"/>
  <p:tag name="KSO_WM_SLIDE_FIGMA_DIAGRAM" val="1"/>
  <p:tag name="KSO_WM_UNIT_INDEX" val="1_1_2"/>
  <p:tag name="KSO_WM_UNIT_TYPE" val="l_h_i"/>
  <p:tag name="KSO_WM_CARDGROUP_LAYOUT_DATA" val="{&quot;cardRct&quot;:[960,2399.5455,10800,3540.2325],&quot;lytRct&quot;:[960,2399,10800,7442],&quot;rct&quot;:[960,2399,10800,7441],&quot;spRct&quot;:[560,1130,1839,2409]}"/>
  <p:tag name="KSO_WM_DIAGRAM_VIRTUALLY_FRAME" val="{&quot;height&quot;:372.05,&quot;left&quot;:48,&quot;top&quot;:119.95,&quot;width&quot;:540}"/>
</p:tagLst>
</file>

<file path=ppt/tags/tag244.xml><?xml version="1.0" encoding="utf-8"?>
<p:tagLst xmlns:p="http://schemas.openxmlformats.org/presentationml/2006/main">
  <p:tag name="KSO_WM_ICON_DRAW_MD4" val="04df74c3ad947ed48a84bfef5acddbcb"/>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NEWLAYOUT_GROUP_ID" val="40"/>
  <p:tag name="KSO_WM_NEWLAYOUT_ID" val="lay_44d203f009798acb347d564745133717974a016f"/>
  <p:tag name="KSO_WM_SLIDE_FIGMA_DIAGRAM" val="1"/>
  <p:tag name="KSO_WM_UNIT_INDEX" val="1_1_1"/>
  <p:tag name="KSO_WM_UNIT_TYPE" val="l_h_x"/>
  <p:tag name="KSO_WM_CARDGROUP_LAYOUT_DATA" val="{&quot;cardRct&quot;:[960,2399.5455,10800,3540.2325],&quot;lytRct&quot;:[960,2399,10800,7442],&quot;rct&quot;:[960,2399,10800,7441],&quot;spRct&quot;:[880,1450,1519,2090]}"/>
  <p:tag name="KSO_WM_UNIT_PRESET_IMAGE_MD4" val="OkyPiHIqZ4dwRrt/M/+mhA=="/>
  <p:tag name="KSO_WM_DIAGRAM_VIRTUALLY_FRAME" val="{&quot;height&quot;:372.05,&quot;left&quot;:48,&quot;top&quot;:119.95,&quot;width&quot;:540}"/>
</p:tagLst>
</file>

<file path=ppt/tags/tag245.xml><?xml version="1.0" encoding="utf-8"?>
<p:tagLst xmlns:p="http://schemas.openxmlformats.org/presentationml/2006/main">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NEWLAYOUT_GROUP_ID" val="40"/>
  <p:tag name="KSO_WM_NEWLAYOUT_ID" val="lay_44d203f009798acb347d564745133717974a016f"/>
  <p:tag name="KSO_WM_SLIDE_FIGMA_DIAGRAM" val="1"/>
  <p:tag name="KSO_WM_UNIT_INDEX" val="1_1_1"/>
  <p:tag name="KSO_WM_UNIT_PRESET_TEXT" val="请在此输入您的标题"/>
  <p:tag name="KSO_WM_UNIT_TYPE" val="l_h_a"/>
  <p:tag name="KSO_WM_CARDGROUP_LAYOUT_DATA" val="{&quot;cardRct&quot;:[960,2399.5455,10800,3540.2325],&quot;lytRct&quot;:[960,2399,10800,7442],&quot;rct&quot;:[960,2399,10800,7441],&quot;spRct&quot;:[2280,500,10239,1219]}"/>
  <p:tag name="KSO_WM_DIAGRAM_VIRTUALLY_FRAME" val="{&quot;height&quot;:372.05,&quot;left&quot;:48,&quot;top&quot;:119.95,&quot;width&quot;:540}"/>
</p:tagLst>
</file>

<file path=ppt/tags/tag246.xml><?xml version="1.0" encoding="utf-8"?>
<p:tagLst xmlns:p="http://schemas.openxmlformats.org/presentationml/2006/main">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NEWLAYOUT_GROUP_ID" val="40"/>
  <p:tag name="KSO_WM_NEWLAYOUT_ID" val="lay_44d203f009798acb347d564745133717974a016f"/>
  <p:tag name="KSO_WM_SLIDE_FIGMA_DIAGRAM" val="1"/>
  <p:tag name="KSO_WM_UNIT_INDEX" val="1_1_1"/>
  <p:tag name="KSO_WM_UNIT_PRESET_TEXT" val="请在此输入您的文本。"/>
  <p:tag name="KSO_WM_UNIT_TYPE" val="l_h_f"/>
  <p:tag name="KSO_WM_CARDGROUP_LAYOUT_DATA" val="{&quot;cardRct&quot;:[960,2399.5455,10800,3540.2325],&quot;lytRct&quot;:[960,2399,10800,7442],&quot;rct&quot;:[960,2399,10800,7441],&quot;spRct&quot;:[2280,1420,10239,3039]}"/>
  <p:tag name="KSO_WM_DIAGRAM_VIRTUALLY_FRAME" val="{&quot;height&quot;:372.05,&quot;left&quot;:48,&quot;top&quot;:119.95,&quot;width&quot;:540}"/>
</p:tagLst>
</file>

<file path=ppt/tags/tag247.xml><?xml version="1.0" encoding="utf-8"?>
<p:tagLst xmlns:p="http://schemas.openxmlformats.org/presentationml/2006/main">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FOLLOW_SHAPE_UNIT_TAG" val="1_2_1*l_h_y*"/>
  <p:tag name="KSO_WM_NEWLAYOUT_GROUP_ID" val="40"/>
  <p:tag name="KSO_WM_NEWLAYOUT_ID" val="lay_44d203f009798acb347d564745133717974a016f"/>
  <p:tag name="KSO_WM_SLIDE_FIGMA_DIAGRAM" val="1"/>
  <p:tag name="KSO_WM_UNIT_INDEX" val="1_2_1"/>
  <p:tag name="KSO_WM_UNIT_TYPE" val="l_h_i"/>
  <p:tag name="KSO_WM_CARDGROUP_LAYOUT_DATA" val="{&quot;cardRct&quot;:[960,6299.778,10800,3540.2325],&quot;lytRct&quot;:[960,2399,10800,7442],&quot;rct&quot;:[960,2399,10800,7441],&quot;spRct&quot;:[0,3900,10799,7440]}"/>
  <p:tag name="KSO_WM_DIAGRAM_VIRTUALLY_FRAME" val="{&quot;height&quot;:372.05,&quot;left&quot;:48,&quot;top&quot;:119.95,&quot;width&quot;:540}"/>
</p:tagLst>
</file>

<file path=ppt/tags/tag248.xml><?xml version="1.0" encoding="utf-8"?>
<p:tagLst xmlns:p="http://schemas.openxmlformats.org/presentationml/2006/main">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FOLLOW_SHAPE_UNIT_TAG" val="1_2_1*l_h_x*"/>
  <p:tag name="KSO_WM_NEWLAYOUT_GROUP_ID" val="40"/>
  <p:tag name="KSO_WM_NEWLAYOUT_ID" val="lay_44d203f009798acb347d564745133717974a016f"/>
  <p:tag name="KSO_WM_SLIDE_FIGMA_DIAGRAM" val="1"/>
  <p:tag name="KSO_WM_UNIT_INDEX" val="1_2_2"/>
  <p:tag name="KSO_WM_UNIT_TYPE" val="l_h_i"/>
  <p:tag name="KSO_WM_CARDGROUP_LAYOUT_DATA" val="{&quot;cardRct&quot;:[960,6299.778,10800,3540.2325],&quot;lytRct&quot;:[960,2399,10800,7442],&quot;rct&quot;:[960,2399,10800,7441],&quot;spRct&quot;:[560,5030,1839,6309]}"/>
  <p:tag name="KSO_WM_DIAGRAM_VIRTUALLY_FRAME" val="{&quot;height&quot;:372.05,&quot;left&quot;:48,&quot;top&quot;:119.95,&quot;width&quot;:540}"/>
</p:tagLst>
</file>

<file path=ppt/tags/tag249.xml><?xml version="1.0" encoding="utf-8"?>
<p:tagLst xmlns:p="http://schemas.openxmlformats.org/presentationml/2006/main">
  <p:tag name="KSO_WM_ICON_DRAW_MD4" val="057bc861ae2130e01d64a328f0666989"/>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NEWLAYOUT_GROUP_ID" val="40"/>
  <p:tag name="KSO_WM_NEWLAYOUT_ID" val="lay_44d203f009798acb347d564745133717974a016f"/>
  <p:tag name="KSO_WM_SLIDE_FIGMA_DIAGRAM" val="1"/>
  <p:tag name="KSO_WM_UNIT_INDEX" val="1_2_1"/>
  <p:tag name="KSO_WM_UNIT_TYPE" val="l_h_x"/>
  <p:tag name="KSO_WM_CARDGROUP_LAYOUT_DATA" val="{&quot;cardRct&quot;:[960,6299.778,10800,3540.2325],&quot;lytRct&quot;:[960,2399,10800,7442],&quot;rct&quot;:[960,2399,10800,7441],&quot;spRct&quot;:[880,5350,1519,5990]}"/>
  <p:tag name="KSO_WM_UNIT_PRESET_IMAGE_MD4" val="VgfTXxl7eHKGMz2EcbhR1A=="/>
  <p:tag name="KSO_WM_DIAGRAM_VIRTUALLY_FRAME" val="{&quot;height&quot;:372.05,&quot;left&quot;:48,&quot;top&quot;:119.95,&quot;width&quot;:540}"/>
</p:tagLst>
</file>

<file path=ppt/tags/tag25.xml><?xml version="1.0" encoding="utf-8"?>
<p:tagLst xmlns:p="http://schemas.openxmlformats.org/presentationml/2006/main">
  <p:tag name="KSO_WM_BEAUTIFY_FLAG" val="#fgm#"/>
  <p:tag name="KSO_WM_DIAGRAM_GROUP_CODE" val="1"/>
  <p:tag name="KSO_WM_FIGMA_FLAG" val="#fgm#"/>
  <p:tag name="KSO_WM_UNIT_INDEX" val="1_6_1"/>
  <p:tag name="KSO_WM_UNIT_TYPE" val="l_h_a"/>
</p:tagLst>
</file>

<file path=ppt/tags/tag250.xml><?xml version="1.0" encoding="utf-8"?>
<p:tagLst xmlns:p="http://schemas.openxmlformats.org/presentationml/2006/main">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NEWLAYOUT_GROUP_ID" val="40"/>
  <p:tag name="KSO_WM_NEWLAYOUT_ID" val="lay_44d203f009798acb347d564745133717974a016f"/>
  <p:tag name="KSO_WM_SLIDE_FIGMA_DIAGRAM" val="1"/>
  <p:tag name="KSO_WM_UNIT_INDEX" val="1_2_1"/>
  <p:tag name="KSO_WM_UNIT_PRESET_TEXT" val="请在此输入您的标题"/>
  <p:tag name="KSO_WM_UNIT_TYPE" val="l_h_a"/>
  <p:tag name="KSO_WM_CARDGROUP_LAYOUT_DATA" val="{&quot;cardRct&quot;:[960,6299.778,10800,3540.2325],&quot;lytRct&quot;:[960,2399,10800,7442],&quot;rct&quot;:[960,2399,10800,7441],&quot;spRct&quot;:[2280,4400,10239,5119]}"/>
  <p:tag name="KSO_WM_DIAGRAM_VIRTUALLY_FRAME" val="{&quot;height&quot;:372.05,&quot;left&quot;:48,&quot;top&quot;:119.95,&quot;width&quot;:540}"/>
</p:tagLst>
</file>

<file path=ppt/tags/tag251.xml><?xml version="1.0" encoding="utf-8"?>
<p:tagLst xmlns:p="http://schemas.openxmlformats.org/presentationml/2006/main">
  <p:tag name="KSO_WM_AILAYOUT_OPTION" val="0_1_1_0"/>
  <p:tag name="KSO_WM_BEAUTIFY_FLAG" val="#wm#"/>
  <p:tag name="KSO_WM_CARDGOUR_SOURCE_FROM" val="aipagebeautify"/>
  <p:tag name="KSO_WM_CARDGROUP_FEATURE" val="1*3*7*1*1"/>
  <p:tag name="KSO_WM_CARDGROUP_ID" val="bef42e5b36b4486498a1e50f031057a3"/>
  <p:tag name="KSO_WM_CARDGROUP_STYLE_INFO" val="C1_sc_p2*standard*2"/>
  <p:tag name="KSO_WM_FIGMA_FLAG" val="#fgm#"/>
  <p:tag name="KSO_WM_NEWLAYOUT_GROUP_ID" val="40"/>
  <p:tag name="KSO_WM_NEWLAYOUT_ID" val="lay_44d203f009798acb347d564745133717974a016f"/>
  <p:tag name="KSO_WM_SLIDE_FIGMA_DIAGRAM" val="1"/>
  <p:tag name="KSO_WM_UNIT_INDEX" val="1_2_1"/>
  <p:tag name="KSO_WM_UNIT_PRESET_TEXT" val="请在此输入您的文本。"/>
  <p:tag name="KSO_WM_UNIT_TYPE" val="l_h_f"/>
  <p:tag name="KSO_WM_CARDGROUP_LAYOUT_DATA" val="{&quot;cardRct&quot;:[960,6299.778,10800,3540.2325],&quot;lytRct&quot;:[960,2399,10800,7442],&quot;rct&quot;:[960,2399,10800,7441],&quot;spRct&quot;:[2280,5320,10239,6939]}"/>
  <p:tag name="KSO_WM_DIAGRAM_VIRTUALLY_FRAME" val="{&quot;height&quot;:372.05,&quot;left&quot;:48,&quot;top&quot;:119.95,&quot;width&quot;:540}"/>
</p:tagLst>
</file>

<file path=ppt/tags/tag252.xml><?xml version="1.0" encoding="utf-8"?>
<p:tagLst xmlns:p="http://schemas.openxmlformats.org/presentationml/2006/main">
  <p:tag name="KSO_WM_UNIT_TYPE" val="a"/>
  <p:tag name="KSO_WM_UNIT_INDEX" val="1"/>
  <p:tag name="KSO_WM_BEAUTIFY_FLAG" val="#wm#"/>
  <p:tag name="KSO_WM_TAG_VERSION" val="3.0"/>
  <p:tag name="KSO_WM_SHAPE_UPDATE_BRIGHT" val="1"/>
</p:tagLst>
</file>

<file path=ppt/tags/tag253.xml><?xml version="1.0" encoding="utf-8"?>
<p:tagLst xmlns:p="http://schemas.openxmlformats.org/presentationml/2006/main">
  <p:tag name="KSO_WM_TEMPLATE_SLIDE_ID" val="lay_44d203f009798acb347d564745133717974a016f"/>
  <p:tag name="KSO_WM_SLIDE_ITEM_CNT" val="2"/>
  <p:tag name="KSO_WM_SLIDE_CHECK_HASH" val="304f67e73c3f14a57d5bfeea1419694722e8fe20"/>
</p:tagLst>
</file>

<file path=ppt/tags/tag254.xml><?xml version="1.0" encoding="utf-8"?>
<p:tagLst xmlns:p="http://schemas.openxmlformats.org/presentationml/2006/main">
  <p:tag name="KSO_WM_BEAUTIFY_FLAG" val="#fgm#"/>
  <p:tag name="KSO_WM_FIGMA_FLAG" val="#fgm#"/>
  <p:tag name="KSO_WM_UNIT_INDEX" val="1"/>
  <p:tag name="KSO_WM_UNIT_TYPE" val="a"/>
  <p:tag name="KSO_WM_LAYOUT_CHECK_HASH" val="f321386f90a5ff914dcf5fba4f7307d63b83f058"/>
  <p:tag name="KSO_WM_NEWLAYOUT_GROUP_ID" val="layout_10009"/>
  <p:tag name="KSO_WM_NEWLAYOUT_ID" val="slide_663634cc5316c693"/>
  <p:tag name="KSO_WM_UNIT_PRESET_TEXT" val="单击此处添加标题"/>
</p:tagLst>
</file>

<file path=ppt/tags/tag255.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ai-gateway-save.ks3-cn-beijing.ksyuncs.com/aigc-gateway-v2-prod/b2e61c19a059e3180010de5181812cb6_0.png?Expires=1776825132\u0026AWSAccessKeyId=AKLT9VJ0mcxR8yRlm6PIC9hY\u0026Signature=tkNQNge3tQKJySD4yV4XWalRMsk%3D&quot;,&quot;product_name&quot;:&quot;wps-wpp-pc&quot;,&quot;intention_code&quot;:&quot;wps_wpp_generate_pdf_pay&quot;}*ai_qwen_3.0.7_prod*1776738721280_fd4469_513526533138-slide-6"/>
</p:tagLst>
</file>

<file path=ppt/tags/tag25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25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258.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ai-gateway-save.ks3-cn-beijing.ksyuncs.com/aigc-gateway-v2-prod/f70275f8f365b3de9e6801ee82f5c4d8_0.jpeg?Expires=1776825131\u0026AWSAccessKeyId=AKLT9VJ0mcxR8yRlm6PIC9hY\u0026Signature=Vge%2B7LL4gXdbzzNVBLBsrseJYBw%3D&quot;,&quot;product_name&quot;:&quot;wps-wpp-pc&quot;,&quot;intention_code&quot;:&quot;wps_wpp_generate_pdf_pay&quot;}*ai_doubao_3.0.7_prod*1776738721280_fd4469_513526533138-slide-6"/>
</p:tagLst>
</file>

<file path=ppt/tags/tag25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26.xml><?xml version="1.0" encoding="utf-8"?>
<p:tagLst xmlns:p="http://schemas.openxmlformats.org/presentationml/2006/main">
  <p:tag name="KSO_WM_BEAUTIFY_FLAG" val="#fgm#"/>
  <p:tag name="KSO_WM_FIGMA_FLAG" val="#fgm#"/>
  <p:tag name="KSO_WM_UNIT_INDEX" val="1"/>
  <p:tag name="KSO_WM_UNIT_TYPE" val="a"/>
  <p:tag name="KSO_WM_LAYOUT_CHECK_HASH" val="4c9d4e82da6e4381c6a6017a9043706628247407"/>
  <p:tag name="KSO_WM_NEWLAYOUT_ID" val="slide_01072e67c032e659"/>
</p:tagLst>
</file>

<file path=ppt/tags/tag26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261.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0"/>
  <p:tag name="KSO_WM_TEMPLATE_SLIDE_ID" val="slide_663634cc5316c693"/>
</p:tagLst>
</file>

<file path=ppt/tags/tag262.xml><?xml version="1.0" encoding="utf-8"?>
<p:tagLst xmlns:p="http://schemas.openxmlformats.org/presentationml/2006/main">
  <p:tag name="KSO_WM_UNIT_TYPE" val="d"/>
  <p:tag name="KSO_WM_UNIT_INDEX" val="1"/>
  <p:tag name="KSO_WM_BEAUTIFY_FLAG" val="#wm#"/>
  <p:tag name="KSO_WM_TAG_VERSION" val="3.0"/>
</p:tagLst>
</file>

<file path=ppt/tags/tag263.xml><?xml version="1.0" encoding="utf-8"?>
<p:tagLst xmlns:p="http://schemas.openxmlformats.org/presentationml/2006/main">
  <p:tag name="KSO_WM_UNIT_TYPE" val="i"/>
  <p:tag name="KSO_WM_UNIT_INDEX" val="2"/>
  <p:tag name="KSO_WM_BEAUTIFY_FLAG" val="#wm#"/>
  <p:tag name="KSO_WM_TAG_VERSION" val="3.0"/>
  <p:tag name="KSO_WM_SHAPE_BRIGHT_DATA" val="[{&quot;dk1&quot;:-100,&quot;dk2&quot;:-80,&quot;lt1&quot;:-20,&quot;lt2&quot;:-20},{&quot;dk1&quot;:-100,&quot;dk2&quot;:-80,&quot;lt1&quot;:-20,&quot;lt2&quot;:-20},{&quot;dk1&quot;:-100,&quot;dk2&quot;:-80,&quot;lt1&quot;:-20,&quot;lt2&quot;:-20},{&quot;dk1&quot;:-100,&quot;dk2&quot;:-80,&quot;lt1&quot;:-20,&quot;lt2&quot;:-20}]"/>
  <p:tag name="KSO_WM_SHAPE_UPDATE_BRIGHT" val="1"/>
  <p:tag name="KSO_WM_CHANGETHEME_IGNOREDELETE" val="1"/>
  <p:tag name="KSO_WM_GRADIENT_SHAPE" val="1"/>
</p:tagLst>
</file>

<file path=ppt/tags/tag264.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6a2ea1f64f734d13ac213b8e424a31e3"/>
  <p:tag name="KSO_WM_CARDGROUP_STYLE_INFO" val="C1_sc_p2*standard*2"/>
  <p:tag name="KSO_WM_FIGMA_FLAG" val="#fgm#"/>
  <p:tag name="KSO_WM_FOLLOW_SHAPE_UNIT_TAG" val="1_1_1*l_h_y*"/>
  <p:tag name="KSO_WM_NEWLAYOUT_GROUP_ID" val="40"/>
  <p:tag name="KSO_WM_NEWLAYOUT_ID" val="lay_fb6c34eba8e90fc6cc650bfd65bf5264ee39fe27"/>
  <p:tag name="KSO_WM_SLIDE_FIGMA_DIAGRAM" val="1"/>
  <p:tag name="KSO_WM_UNIT_INDEX" val="1_1_1"/>
  <p:tag name="KSO_WM_UNIT_TYPE" val="l_h_i"/>
  <p:tag name="KSO_WM_CARDGROUP_LAYOUT_DATA" val="{&quot;cardRct&quot;:[960,2399.5455,8280,3540.2325],&quot;lytRct&quot;:[960,2399,8280,7442],&quot;rct&quot;:[960,2399,8280,7441],&quot;spRct&quot;:[0,0,8279,3539]}"/>
  <p:tag name="KSO_WM_DIAGRAM_VIRTUALLY_FRAME" val="{&quot;height&quot;:372.05,&quot;left&quot;:48,&quot;top&quot;:119.95,&quot;width&quot;:414}"/>
</p:tagLst>
</file>

<file path=ppt/tags/tag265.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6a2ea1f64f734d13ac213b8e424a31e3"/>
  <p:tag name="KSO_WM_CARDGROUP_STYLE_INFO" val="C1_sc_p2*standard*2"/>
  <p:tag name="KSO_WM_FIGMA_FLAG" val="#fgm#"/>
  <p:tag name="KSO_WM_NEWLAYOUT_GROUP_ID" val="40"/>
  <p:tag name="KSO_WM_NEWLAYOUT_ID" val="lay_fb6c34eba8e90fc6cc650bfd65bf5264ee39fe27"/>
  <p:tag name="KSO_WM_SLIDE_FIGMA_DIAGRAM" val="1"/>
  <p:tag name="KSO_WM_UNIT_INDEX" val="1_1_1"/>
  <p:tag name="KSO_WM_UNIT_PRESET_TEXT" val="请在此输入您的标题"/>
  <p:tag name="KSO_WM_UNIT_TYPE" val="l_h_a"/>
  <p:tag name="KSO_WM_CARDGROUP_LAYOUT_DATA" val="{&quot;cardRct&quot;:[960,2399.5455,8280,3540.2325],&quot;lytRct&quot;:[960,2399,8280,7442],&quot;rct&quot;:[960,2399,8280,7441],&quot;spRct&quot;:[560,500,7719,1219]}"/>
  <p:tag name="KSO_WM_DIAGRAM_VIRTUALLY_FRAME" val="{&quot;height&quot;:372.05,&quot;left&quot;:48,&quot;top&quot;:119.95,&quot;width&quot;:414}"/>
</p:tagLst>
</file>

<file path=ppt/tags/tag266.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6a2ea1f64f734d13ac213b8e424a31e3"/>
  <p:tag name="KSO_WM_CARDGROUP_STYLE_INFO" val="C1_sc_p2*standard*2"/>
  <p:tag name="KSO_WM_FIGMA_FLAG" val="#fgm#"/>
  <p:tag name="KSO_WM_NEWLAYOUT_GROUP_ID" val="40"/>
  <p:tag name="KSO_WM_NEWLAYOUT_ID" val="lay_fb6c34eba8e90fc6cc650bfd65bf5264ee39fe27"/>
  <p:tag name="KSO_WM_SLIDE_FIGMA_DIAGRAM" val="1"/>
  <p:tag name="KSO_WM_UNIT_INDEX" val="1_1_1"/>
  <p:tag name="KSO_WM_UNIT_PRESET_TEXT" val="请在此输入您的文本。"/>
  <p:tag name="KSO_WM_UNIT_TYPE" val="l_h_f"/>
  <p:tag name="KSO_WM_CARDGROUP_LAYOUT_DATA" val="{&quot;cardRct&quot;:[960,2399.5455,8280,3540.2325],&quot;lytRct&quot;:[960,2399,8280,7442],&quot;rct&quot;:[960,2399,8280,7441],&quot;spRct&quot;:[560,1420,7719,3039]}"/>
  <p:tag name="KSO_WM_DIAGRAM_VIRTUALLY_FRAME" val="{&quot;height&quot;:372.05,&quot;left&quot;:48,&quot;top&quot;:119.95,&quot;width&quot;:414}"/>
</p:tagLst>
</file>

<file path=ppt/tags/tag267.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6a2ea1f64f734d13ac213b8e424a31e3"/>
  <p:tag name="KSO_WM_CARDGROUP_STYLE_INFO" val="C1_sc_p2*standard*2"/>
  <p:tag name="KSO_WM_FIGMA_FLAG" val="#fgm#"/>
  <p:tag name="KSO_WM_FOLLOW_SHAPE_UNIT_TAG" val="1_2_1*l_h_y*"/>
  <p:tag name="KSO_WM_NEWLAYOUT_GROUP_ID" val="40"/>
  <p:tag name="KSO_WM_NEWLAYOUT_ID" val="lay_fb6c34eba8e90fc6cc650bfd65bf5264ee39fe27"/>
  <p:tag name="KSO_WM_SLIDE_FIGMA_DIAGRAM" val="1"/>
  <p:tag name="KSO_WM_UNIT_INDEX" val="1_2_1"/>
  <p:tag name="KSO_WM_UNIT_TYPE" val="l_h_i"/>
  <p:tag name="KSO_WM_CARDGROUP_LAYOUT_DATA" val="{&quot;cardRct&quot;:[960,6299.778,8280,3540.2325],&quot;lytRct&quot;:[960,2399,8280,7442],&quot;rct&quot;:[960,2399,8280,7441],&quot;spRct&quot;:[0,3900,8279,7440]}"/>
  <p:tag name="KSO_WM_DIAGRAM_VIRTUALLY_FRAME" val="{&quot;height&quot;:372.05,&quot;left&quot;:48,&quot;top&quot;:119.95,&quot;width&quot;:414}"/>
</p:tagLst>
</file>

<file path=ppt/tags/tag268.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6a2ea1f64f734d13ac213b8e424a31e3"/>
  <p:tag name="KSO_WM_CARDGROUP_STYLE_INFO" val="C1_sc_p2*standard*2"/>
  <p:tag name="KSO_WM_FIGMA_FLAG" val="#fgm#"/>
  <p:tag name="KSO_WM_NEWLAYOUT_GROUP_ID" val="40"/>
  <p:tag name="KSO_WM_NEWLAYOUT_ID" val="lay_fb6c34eba8e90fc6cc650bfd65bf5264ee39fe27"/>
  <p:tag name="KSO_WM_SLIDE_FIGMA_DIAGRAM" val="1"/>
  <p:tag name="KSO_WM_UNIT_INDEX" val="1_2_1"/>
  <p:tag name="KSO_WM_UNIT_PRESET_TEXT" val="请在此输入您的标题"/>
  <p:tag name="KSO_WM_UNIT_TYPE" val="l_h_a"/>
  <p:tag name="KSO_WM_CARDGROUP_LAYOUT_DATA" val="{&quot;cardRct&quot;:[960,6299.778,8280,3540.2325],&quot;lytRct&quot;:[960,2399,8280,7442],&quot;rct&quot;:[960,2399,8280,7441],&quot;spRct&quot;:[560,4400,7719,5119]}"/>
  <p:tag name="KSO_WM_DIAGRAM_VIRTUALLY_FRAME" val="{&quot;height&quot;:372.05,&quot;left&quot;:48,&quot;top&quot;:119.95,&quot;width&quot;:414}"/>
</p:tagLst>
</file>

<file path=ppt/tags/tag269.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6a2ea1f64f734d13ac213b8e424a31e3"/>
  <p:tag name="KSO_WM_CARDGROUP_STYLE_INFO" val="C1_sc_p2*standard*2"/>
  <p:tag name="KSO_WM_FIGMA_FLAG" val="#fgm#"/>
  <p:tag name="KSO_WM_NEWLAYOUT_GROUP_ID" val="40"/>
  <p:tag name="KSO_WM_NEWLAYOUT_ID" val="lay_fb6c34eba8e90fc6cc650bfd65bf5264ee39fe27"/>
  <p:tag name="KSO_WM_SLIDE_FIGMA_DIAGRAM" val="1"/>
  <p:tag name="KSO_WM_UNIT_INDEX" val="1_2_1"/>
  <p:tag name="KSO_WM_UNIT_PRESET_TEXT" val="请在此输入您的文本。"/>
  <p:tag name="KSO_WM_UNIT_TYPE" val="l_h_f"/>
  <p:tag name="KSO_WM_CARDGROUP_LAYOUT_DATA" val="{&quot;cardRct&quot;:[960,6299.778,8280,3540.2325],&quot;lytRct&quot;:[960,2399,8280,7442],&quot;rct&quot;:[960,2399,8280,7441],&quot;spRct&quot;:[560,5320,7719,6939]}"/>
  <p:tag name="KSO_WM_DIAGRAM_VIRTUALLY_FRAME" val="{&quot;height&quot;:372.05,&quot;left&quot;:48,&quot;top&quot;:119.95,&quot;width&quot;:414}"/>
</p:tagLst>
</file>

<file path=ppt/tags/tag2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270.xml><?xml version="1.0" encoding="utf-8"?>
<p:tagLst xmlns:p="http://schemas.openxmlformats.org/presentationml/2006/main">
  <p:tag name="KSO_WM_UNIT_TYPE" val="a"/>
  <p:tag name="KSO_WM_UNIT_INDEX" val="1"/>
  <p:tag name="KSO_WM_BEAUTIFY_FLAG" val="#wm#"/>
  <p:tag name="KSO_WM_TAG_VERSION" val="3.0"/>
  <p:tag name="KSO_WM_SHAPE_UPDATE_BRIGHT" val="1"/>
</p:tagLst>
</file>

<file path=ppt/tags/tag271.xml><?xml version="1.0" encoding="utf-8"?>
<p:tagLst xmlns:p="http://schemas.openxmlformats.org/presentationml/2006/main">
  <p:tag name="KSO_WM_TEMPLATE_SLIDE_ID" val="lay_fb6c34eba8e90fc6cc650bfd65bf5264ee39fe27"/>
  <p:tag name="KSO_WM_SLIDE_ITEM_CNT" val="2"/>
  <p:tag name="KSO_WM_SLIDE_CHECK_HASH" val="cbadeddb9ef337e33b312c22e301d50b387e1212"/>
</p:tagLst>
</file>

<file path=ppt/tags/tag272.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763e43f98db1b80168f257876926cec51970148"/>
  <p:tag name="KSO_WM_NEWLAYOUT_ID" val="slide_8d1615941f9e1a55"/>
</p:tagLst>
</file>

<file path=ppt/tags/tag273.xml><?xml version="1.0" encoding="utf-8"?>
<p:tagLst xmlns:p="http://schemas.openxmlformats.org/presentationml/2006/main">
  <p:tag name="KSO_WM_BEAUTIFY_FLAG" val="#fgm#"/>
  <p:tag name="KSO_WM_FIGMA_FLAG" val="#fgm#"/>
  <p:tag name="KSO_WM_UNIT_INDEX" val="1"/>
  <p:tag name="KSO_WM_UNIT_TYPE" val="e"/>
  <p:tag name="KSO_WM_UNIT_PRESET_TEXT" val="01"/>
</p:tagLst>
</file>

<file path=ppt/tags/tag274.xml><?xml version="1.0" encoding="utf-8"?>
<p:tagLst xmlns:p="http://schemas.openxmlformats.org/presentationml/2006/main">
  <p:tag name="KSO_WM_SLIDE_CONTENT_ORIENTATION" val="center"/>
  <p:tag name="KSO_WM_SLIDE_HAS_MASK" val="0"/>
  <p:tag name="KSO_WM_SLIDE_ITEM_CNT" val="0"/>
  <p:tag name="KSO_WM_SLIDE_TYPE" val="sectionTitle"/>
  <p:tag name="KSO_WM_TEMPLATE_SUBCATEGORY" val="29"/>
  <p:tag name="KSO_WM_BEAUTIFY_FLAG" val="#wm#"/>
  <p:tag name="KSO_WM_TEMPLATE_SLIDE_ID" val="slide_8d1615941f9e1a55"/>
</p:tagLst>
</file>

<file path=ppt/tags/tag275.xml><?xml version="1.0" encoding="utf-8"?>
<p:tagLst xmlns:p="http://schemas.openxmlformats.org/presentationml/2006/main">
  <p:tag name="KSO_WM_BEAUTIFY_FLAG" val="#fgm#"/>
  <p:tag name="KSO_WM_FIGMA_FLAG" val="#fgm#"/>
  <p:tag name="KSO_WM_UNIT_INDEX" val="1"/>
  <p:tag name="KSO_WM_UNIT_TYPE" val="a"/>
  <p:tag name="KSO_WM_LAYOUT_CHECK_HASH" val="81d360cc474fd3851a565a4a55ed2e6209faae11"/>
  <p:tag name="KSO_WM_NEWLAYOUT_GROUP_ID" val="layout_51"/>
  <p:tag name="KSO_WM_NEWLAYOUT_ID" val="slide_bb33ee6a4ddd7ca6"/>
  <p:tag name="KSO_WM_UNIT_PRESET_TEXT" val="单击此处添加标题"/>
</p:tagLst>
</file>

<file path=ppt/tags/tag276.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ai-gateway-save.ks3-cn-beijing.ksyuncs.com/aigc-gateway-v2-prod/1abef7cb34663374cdcd016c3d0d4dc2_0.jpeg?Expires=1776825132\u0026AWSAccessKeyId=AKLT9VJ0mcxR8yRlm6PIC9hY\u0026Signature=cTWogfpJ0TUQF%2BMuRBBwg%2FrTTCg%3D&quot;,&quot;product_name&quot;:&quot;wps-wpp-pc&quot;,&quot;intention_code&quot;:&quot;wps_wpp_generate_pdf_pay&quot;}*ai_doubao_3.0.7_prod*1776738721280_fd4469_513526533138-slide-11"/>
</p:tagLst>
</file>

<file path=ppt/tags/tag27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27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27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28.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Lst>
</file>

<file path=ppt/tags/tag28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281.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0"/>
  <p:tag name="KSO_WM_TEMPLATE_SLIDE_ID" val="slide_bb33ee6a4ddd7ca6"/>
</p:tagLst>
</file>

<file path=ppt/tags/tag282.xml><?xml version="1.0" encoding="utf-8"?>
<p:tagLst xmlns:p="http://schemas.openxmlformats.org/presentationml/2006/main">
  <p:tag name="KSO_WM_UNIT_TYPE" val="d"/>
  <p:tag name="KSO_WM_UNIT_INDEX" val="1"/>
  <p:tag name="KSO_WM_BEAUTIFY_FLAG" val="#wm#"/>
  <p:tag name="KSO_WM_TAG_VERSION" val="3.0"/>
</p:tagLst>
</file>

<file path=ppt/tags/tag283.xml><?xml version="1.0" encoding="utf-8"?>
<p:tagLst xmlns:p="http://schemas.openxmlformats.org/presentationml/2006/main">
  <p:tag name="KSO_WM_UNIT_TYPE" val="i"/>
  <p:tag name="KSO_WM_UNIT_INDEX" val="2"/>
  <p:tag name="KSO_WM_BEAUTIFY_FLAG" val="#wm#"/>
  <p:tag name="KSO_WM_TAG_VERSION" val="3.0"/>
  <p:tag name="KSO_WM_SHAPE_BRIGHT_DATA" val="[{&quot;dk1&quot;:-100,&quot;dk2&quot;:-80,&quot;lt1&quot;:-20,&quot;lt2&quot;:-20},{&quot;dk1&quot;:-100,&quot;dk2&quot;:-80,&quot;lt1&quot;:-20,&quot;lt2&quot;:-20},{&quot;dk1&quot;:-100,&quot;dk2&quot;:-80,&quot;lt1&quot;:-20,&quot;lt2&quot;:-20},{&quot;dk1&quot;:-100,&quot;dk2&quot;:-80,&quot;lt1&quot;:-20,&quot;lt2&quot;:-20}]"/>
  <p:tag name="KSO_WM_SHAPE_UPDATE_BRIGHT" val="1"/>
  <p:tag name="KSO_WM_CHANGETHEME_IGNOREDELETE" val="1"/>
  <p:tag name="KSO_WM_GRADIENT_SHAPE" val="1"/>
</p:tagLst>
</file>

<file path=ppt/tags/tag284.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3813fbffd762412fadc90809c8812c9a"/>
  <p:tag name="KSO_WM_CARDGROUP_STYLE_INFO" val="C1_sc_p2*standard*1"/>
  <p:tag name="KSO_WM_FIGMA_FLAG" val="#fgm#"/>
  <p:tag name="KSO_WM_FOLLOW_SHAPE_UNIT_TAG" val="1_1_1*l_h_y*"/>
  <p:tag name="KSO_WM_NEWLAYOUT_GROUP_ID" val="40"/>
  <p:tag name="KSO_WM_NEWLAYOUT_ID" val="lay_8a4d82f9af660c8555bffcf9ad2238b905eeb3f2"/>
  <p:tag name="KSO_WM_SLIDE_FIGMA_DIAGRAM" val="1"/>
  <p:tag name="KSO_WM_UNIT_INDEX" val="1_1_1"/>
  <p:tag name="KSO_WM_UNIT_TYPE" val="l_h_i"/>
  <p:tag name="KSO_WM_CARDGROUP_LAYOUT_DATA" val="{&quot;cardRct&quot;:[960,2399.5455,13440,3560.2325],&quot;lytRct&quot;:[960,2399,13440,7442],&quot;rct&quot;:[960,2399,13440,7441],&quot;spRct&quot;:[0,0,13439,3559]}"/>
  <p:tag name="KSO_WM_DIAGRAM_VIRTUALLY_FRAME" val="{&quot;height&quot;:372.05,&quot;left&quot;:48,&quot;top&quot;:119.95,&quot;width&quot;:672}"/>
</p:tagLst>
</file>

<file path=ppt/tags/tag285.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3813fbffd762412fadc90809c8812c9a"/>
  <p:tag name="KSO_WM_CARDGROUP_STYLE_INFO" val="C1_sc_p2*standard*1"/>
  <p:tag name="KSO_WM_FIGMA_FLAG" val="#fgm#"/>
  <p:tag name="KSO_WM_NEWLAYOUT_GROUP_ID" val="40"/>
  <p:tag name="KSO_WM_NEWLAYOUT_ID" val="lay_8a4d82f9af660c8555bffcf9ad2238b905eeb3f2"/>
  <p:tag name="KSO_WM_SLIDE_FIGMA_DIAGRAM" val="1"/>
  <p:tag name="KSO_WM_UNIT_INDEX" val="1_1_1"/>
  <p:tag name="KSO_WM_UNIT_PRESET_TEXT" val="请在此输入您的标题"/>
  <p:tag name="KSO_WM_UNIT_TYPE" val="l_h_a"/>
  <p:tag name="KSO_WM_CARDGROUP_LAYOUT_DATA" val="{&quot;cardRct&quot;:[960,2399.5455,13440,3560.2325],&quot;lytRct&quot;:[960,2399,13440,7442],&quot;rct&quot;:[960,2399,13440,7441],&quot;spRct&quot;:[480,900,12959,1539]}"/>
  <p:tag name="KSO_WM_DIAGRAM_VIRTUALLY_FRAME" val="{&quot;height&quot;:372.05,&quot;left&quot;:48,&quot;top&quot;:119.95,&quot;width&quot;:672}"/>
</p:tagLst>
</file>

<file path=ppt/tags/tag286.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3813fbffd762412fadc90809c8812c9a"/>
  <p:tag name="KSO_WM_CARDGROUP_STYLE_INFO" val="C1_sc_p2*standard*1"/>
  <p:tag name="KSO_WM_FIGMA_FLAG" val="#fgm#"/>
  <p:tag name="KSO_WM_NEWLAYOUT_GROUP_ID" val="40"/>
  <p:tag name="KSO_WM_NEWLAYOUT_ID" val="lay_8a4d82f9af660c8555bffcf9ad2238b905eeb3f2"/>
  <p:tag name="KSO_WM_SLIDE_FIGMA_DIAGRAM" val="1"/>
  <p:tag name="KSO_WM_UNIT_INDEX" val="1_1_1"/>
  <p:tag name="KSO_WM_UNIT_PRESET_TEXT" val="请在此输入您的文本。"/>
  <p:tag name="KSO_WM_UNIT_TYPE" val="l_h_f"/>
  <p:tag name="KSO_WM_CARDGROUP_LAYOUT_DATA" val="{&quot;cardRct&quot;:[960,2399.5455,13440,3560.2325],&quot;lytRct&quot;:[960,2399,13440,7442],&quot;rct&quot;:[960,2399,13440,7441],&quot;spRct&quot;:[480,1700,12959,2659]}"/>
  <p:tag name="KSO_WM_DIAGRAM_VIRTUALLY_FRAME" val="{&quot;height&quot;:372.05,&quot;left&quot;:48,&quot;top&quot;:119.95,&quot;width&quot;:672}"/>
</p:tagLst>
</file>

<file path=ppt/tags/tag287.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3813fbffd762412fadc90809c8812c9a"/>
  <p:tag name="KSO_WM_CARDGROUP_STYLE_INFO" val="C1_sc_p2*standard*1"/>
  <p:tag name="KSO_WM_FIGMA_FLAG" val="#fgm#"/>
  <p:tag name="KSO_WM_FOLLOW_SHAPE_UNIT_TAG" val="1_2_1*l_h_y*"/>
  <p:tag name="KSO_WM_NEWLAYOUT_GROUP_ID" val="40"/>
  <p:tag name="KSO_WM_NEWLAYOUT_ID" val="lay_8a4d82f9af660c8555bffcf9ad2238b905eeb3f2"/>
  <p:tag name="KSO_WM_SLIDE_FIGMA_DIAGRAM" val="1"/>
  <p:tag name="KSO_WM_UNIT_INDEX" val="1_2_1"/>
  <p:tag name="KSO_WM_UNIT_TYPE" val="l_h_i"/>
  <p:tag name="KSO_WM_CARDGROUP_LAYOUT_DATA" val="{&quot;cardRct&quot;:[960,6279.778,13440,3560.2325],&quot;lytRct&quot;:[960,2399,13440,7442],&quot;rct&quot;:[960,2399,13440,7441],&quot;spRct&quot;:[0,3880,13439,7440]}"/>
  <p:tag name="KSO_WM_DIAGRAM_VIRTUALLY_FRAME" val="{&quot;height&quot;:372.05,&quot;left&quot;:48,&quot;top&quot;:119.95,&quot;width&quot;:672}"/>
</p:tagLst>
</file>

<file path=ppt/tags/tag288.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3813fbffd762412fadc90809c8812c9a"/>
  <p:tag name="KSO_WM_CARDGROUP_STYLE_INFO" val="C1_sc_p2*standard*1"/>
  <p:tag name="KSO_WM_FIGMA_FLAG" val="#fgm#"/>
  <p:tag name="KSO_WM_NEWLAYOUT_GROUP_ID" val="40"/>
  <p:tag name="KSO_WM_NEWLAYOUT_ID" val="lay_8a4d82f9af660c8555bffcf9ad2238b905eeb3f2"/>
  <p:tag name="KSO_WM_SLIDE_FIGMA_DIAGRAM" val="1"/>
  <p:tag name="KSO_WM_UNIT_INDEX" val="1_2_1"/>
  <p:tag name="KSO_WM_UNIT_PRESET_TEXT" val="请在此输入您的标题"/>
  <p:tag name="KSO_WM_UNIT_TYPE" val="l_h_a"/>
  <p:tag name="KSO_WM_CARDGROUP_LAYOUT_DATA" val="{&quot;cardRct&quot;:[960,6279.778,13440,3560.2325],&quot;lytRct&quot;:[960,2399,13440,7442],&quot;rct&quot;:[960,2399,13440,7441],&quot;spRct&quot;:[480,4780,12959,5419]}"/>
  <p:tag name="KSO_WM_DIAGRAM_VIRTUALLY_FRAME" val="{&quot;height&quot;:372.05,&quot;left&quot;:48,&quot;top&quot;:119.95,&quot;width&quot;:672}"/>
</p:tagLst>
</file>

<file path=ppt/tags/tag289.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3813fbffd762412fadc90809c8812c9a"/>
  <p:tag name="KSO_WM_CARDGROUP_STYLE_INFO" val="C1_sc_p2*standard*1"/>
  <p:tag name="KSO_WM_FIGMA_FLAG" val="#fgm#"/>
  <p:tag name="KSO_WM_NEWLAYOUT_GROUP_ID" val="40"/>
  <p:tag name="KSO_WM_NEWLAYOUT_ID" val="lay_8a4d82f9af660c8555bffcf9ad2238b905eeb3f2"/>
  <p:tag name="KSO_WM_SLIDE_FIGMA_DIAGRAM" val="1"/>
  <p:tag name="KSO_WM_UNIT_INDEX" val="1_2_1"/>
  <p:tag name="KSO_WM_UNIT_PRESET_TEXT" val="请在此输入您的文本。"/>
  <p:tag name="KSO_WM_UNIT_TYPE" val="l_h_f"/>
  <p:tag name="KSO_WM_CARDGROUP_LAYOUT_DATA" val="{&quot;cardRct&quot;:[960,6279.778,13440,3560.2325],&quot;lytRct&quot;:[960,2399,13440,7442],&quot;rct&quot;:[960,2399,13440,7441],&quot;spRct&quot;:[480,5580,12959,6539]}"/>
  <p:tag name="KSO_WM_DIAGRAM_VIRTUALLY_FRAME" val="{&quot;height&quot;:372.05,&quot;left&quot;:48,&quot;top&quot;:119.95,&quot;width&quot;:672}"/>
</p:tagLst>
</file>

<file path=ppt/tags/tag29.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290.xml><?xml version="1.0" encoding="utf-8"?>
<p:tagLst xmlns:p="http://schemas.openxmlformats.org/presentationml/2006/main">
  <p:tag name="KSO_WM_UNIT_TYPE" val="a"/>
  <p:tag name="KSO_WM_UNIT_INDEX" val="1"/>
  <p:tag name="KSO_WM_BEAUTIFY_FLAG" val="#wm#"/>
  <p:tag name="KSO_WM_TAG_VERSION" val="3.0"/>
  <p:tag name="KSO_WM_SHAPE_UPDATE_BRIGHT" val="1"/>
</p:tagLst>
</file>

<file path=ppt/tags/tag291.xml><?xml version="1.0" encoding="utf-8"?>
<p:tagLst xmlns:p="http://schemas.openxmlformats.org/presentationml/2006/main">
  <p:tag name="KSO_WM_TEMPLATE_SLIDE_ID" val="lay_8a4d82f9af660c8555bffcf9ad2238b905eeb3f2"/>
  <p:tag name="KSO_WM_SLIDE_ITEM_CNT" val="2"/>
  <p:tag name="KSO_WM_SLIDE_CHECK_HASH" val="f6f30fd7c298e9fc06354a172fa05741635689c4"/>
</p:tagLst>
</file>

<file path=ppt/tags/tag292.xml><?xml version="1.0" encoding="utf-8"?>
<p:tagLst xmlns:p="http://schemas.openxmlformats.org/presentationml/2006/main">
  <p:tag name="KSO_WM_BEAUTIFY_FLAG" val="#fgm#"/>
  <p:tag name="KSO_WM_FIGMA_FLAG" val="#fgm#"/>
  <p:tag name="KSO_WM_UNIT_INDEX" val="1"/>
  <p:tag name="KSO_WM_UNIT_TYPE" val="a"/>
  <p:tag name="KSO_WM_LAYOUT_CHECK_HASH" val="851d1b36f83ffceec329cd7708064b6d06bad094"/>
  <p:tag name="KSO_WM_NEWLAYOUT_GROUP_ID" val="layout_34"/>
  <p:tag name="KSO_WM_NEWLAYOUT_ID" val="slide_4acdb5d565d7a68b"/>
  <p:tag name="KSO_WM_UNIT_PRESET_TEXT" val="单击此处添加标题"/>
</p:tagLst>
</file>

<file path=ppt/tags/tag293.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ai-gateway-save.ks3-cn-beijing.ksyuncs.com/aigc-gateway-v2-prod/3c3366db7223daf4cf7f3e0910c7df7a_0.jpeg?Expires=1776825155\u0026AWSAccessKeyId=AKLT9VJ0mcxR8yRlm6PIC9hY\u0026Signature=681GCF1HCUHmDcKNgY5vZS0%2FUbw%3D&quot;,&quot;product_name&quot;:&quot;wps-wpp-pc&quot;,&quot;intention_code&quot;:&quot;wps_wpp_generate_pdf_pay&quot;}*ai_doubao_3.0.7_prod*1776738721280_fd4469_513526533138-slide-15"/>
</p:tagLst>
</file>

<file path=ppt/tags/tag29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29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29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ai-gateway-save.ks3-cn-beijing.ksyuncs.com/aigc-gateway-v2-prod/d4949646fb6e562f0eb2c522a329bb7e_0.jpeg?Expires=1776825132\u0026AWSAccessKeyId=AKLT9VJ0mcxR8yRlm6PIC9hY\u0026Signature=b6crEo2j8tC%2FHU52Ja%2FzIyrpQX0%3D&quot;,&quot;product_name&quot;:&quot;wps-wpp-pc&quot;,&quot;intention_code&quot;:&quot;wps_wpp_generate_pdf_pay&quot;}*ai_doubao_3.0.7_prod*1776738721280_fd4469_513526533138-slide-15"/>
</p:tagLst>
</file>

<file path=ppt/tags/tag29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29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299.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http://ai-gateway-save.ks3-cn-beijing.ksyuncs.com/aigc-gateway-v2-prod/73d903dd11fca28b318ce16ed04a5317_0.jpeg?Expires=1776825135\u0026AWSAccessKeyId=AKLT9VJ0mcxR8yRlm6PIC9hY\u0026Signature=QgaZYpUZbLwX70dtu97UpVs5iFs%3D&quot;,&quot;product_name&quot;:&quot;wps-wpp-pc&quot;,&quot;intention_code&quot;:&quot;wps_wpp_generate_pdf_pay&quot;}*ai_doubao_3.0.7_prod*1776738721280_fd4469_513526533138-slide-15"/>
</p:tagLst>
</file>

<file path=ppt/tags/tag3.xml><?xml version="1.0" encoding="utf-8"?>
<p:tagLst xmlns:p="http://schemas.openxmlformats.org/presentationml/2006/main">
  <p:tag name="KSO_WM_BEAUTIFY_FLAG" val="#wm#"/>
  <p:tag name="KSO_WM_UNIT_TYPE" val="f"/>
  <p:tag name="KSO_WM_UNIT_SUBTYPE" val="c"/>
  <p:tag name="KSO_WM_UNIT_INDEX" val="2"/>
</p:tagLst>
</file>

<file path=ppt/tags/tag3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0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30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02.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0"/>
  <p:tag name="KSO_WM_TEMPLATE_SLIDE_ID" val="slide_4acdb5d565d7a68b"/>
</p:tagLst>
</file>

<file path=ppt/tags/tag303.xml><?xml version="1.0" encoding="utf-8"?>
<p:tagLst xmlns:p="http://schemas.openxmlformats.org/presentationml/2006/main">
  <p:tag name="KSO_WM_BEAUTIFY_FLAG" val="#fgm#"/>
  <p:tag name="KSO_WM_FIGMA_FLAG" val="#fgm#"/>
  <p:tag name="KSO_WM_UNIT_INDEX" val="1"/>
  <p:tag name="KSO_WM_UNIT_TYPE" val="a"/>
  <p:tag name="KSO_WM_LAYOUT_CHECK_HASH" val="4a1de695c315d6d402c8582606862b05fa977251"/>
  <p:tag name="KSO_WM_NEWLAYOUT_GROUP_ID" val="layout_6"/>
  <p:tag name="KSO_WM_NEWLAYOUT_ID" val="slide_a9b8dd85d7f4ac41"/>
  <p:tag name="KSO_WM_UNIT_PRESET_TEXT" val="单击此处添加标题"/>
</p:tagLst>
</file>

<file path=ppt/tags/tag304.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ai-gateway-save.ks3-cn-beijing.ksyuncs.com/aigc-gateway-v2-prod/58b73f06f39b33bf13fc03309b77812e_0.jpeg?Expires=1776825131\u0026AWSAccessKeyId=AKLT9VJ0mcxR8yRlm6PIC9hY\u0026Signature=ZD%2FEuvFeMTLuJpBjd7YDANxvPk8%3D&quot;,&quot;product_name&quot;:&quot;wps-wpp-pc&quot;,&quot;intention_code&quot;:&quot;wps_wpp_generate_pdf_pay&quot;}*ai_doubao_3.0.7_prod*1776738721280_fd4469_513526533138-slide-14"/>
</p:tagLst>
</file>

<file path=ppt/tags/tag30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30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30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0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30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3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1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11.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31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31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14.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0"/>
  <p:tag name="KSO_WM_TEMPLATE_SLIDE_ID" val="slide_a9b8dd85d7f4ac41"/>
</p:tagLst>
</file>

<file path=ppt/tags/tag315.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763e43f98db1b80168f257876926cec51970148"/>
  <p:tag name="KSO_WM_NEWLAYOUT_ID" val="slide_8d1615941f9e1a55"/>
</p:tagLst>
</file>

<file path=ppt/tags/tag316.xml><?xml version="1.0" encoding="utf-8"?>
<p:tagLst xmlns:p="http://schemas.openxmlformats.org/presentationml/2006/main">
  <p:tag name="KSO_WM_BEAUTIFY_FLAG" val="#fgm#"/>
  <p:tag name="KSO_WM_FIGMA_FLAG" val="#fgm#"/>
  <p:tag name="KSO_WM_UNIT_INDEX" val="1"/>
  <p:tag name="KSO_WM_UNIT_TYPE" val="e"/>
  <p:tag name="KSO_WM_UNIT_PRESET_TEXT" val="01"/>
</p:tagLst>
</file>

<file path=ppt/tags/tag317.xml><?xml version="1.0" encoding="utf-8"?>
<p:tagLst xmlns:p="http://schemas.openxmlformats.org/presentationml/2006/main">
  <p:tag name="KSO_WM_SLIDE_CONTENT_ORIENTATION" val="center"/>
  <p:tag name="KSO_WM_SLIDE_HAS_MASK" val="0"/>
  <p:tag name="KSO_WM_SLIDE_ITEM_CNT" val="0"/>
  <p:tag name="KSO_WM_SLIDE_TYPE" val="sectionTitle"/>
  <p:tag name="KSO_WM_TEMPLATE_SUBCATEGORY" val="29"/>
  <p:tag name="KSO_WM_BEAUTIFY_FLAG" val="#wm#"/>
  <p:tag name="KSO_WM_TEMPLATE_SLIDE_ID" val="slide_8d1615941f9e1a55"/>
</p:tagLst>
</file>

<file path=ppt/tags/tag318.xml><?xml version="1.0" encoding="utf-8"?>
<p:tagLst xmlns:p="http://schemas.openxmlformats.org/presentationml/2006/main">
  <p:tag name="KSO_WM_BEAUTIFY_FLAG" val="#fgm#"/>
  <p:tag name="KSO_WM_FIGMA_FLAG" val="#fgm#"/>
  <p:tag name="KSO_WM_UNIT_INDEX" val="1"/>
  <p:tag name="KSO_WM_UNIT_TYPE" val="a"/>
  <p:tag name="KSO_WM_LAYOUT_CHECK_HASH" val="998b64cf5d66ac36c66db4b90623bcb26bc2d2bb"/>
  <p:tag name="KSO_WM_NEWLAYOUT_GROUP_ID" val="layout_42"/>
  <p:tag name="KSO_WM_NEWLAYOUT_ID" val="slide_09c93aa01c28b66b"/>
  <p:tag name="KSO_WM_UNIT_PRESET_TEXT" val="单击此处添加标题"/>
</p:tagLst>
</file>

<file path=ppt/tags/tag319.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http://ai-gateway-save.ks3-cn-beijing.ksyuncs.com/aigc-gateway-v2-prod/b8d93393ecd9037dd4eb7098c3997527_0.jpeg?Expires=1776825132\u0026AWSAccessKeyId=AKLT9VJ0mcxR8yRlm6PIC9hY\u0026Signature=W9aHlEStwP4EY9YuX8e8g5q601s%3D&quot;,&quot;product_name&quot;:&quot;wps-wpp-pc&quot;,&quot;intention_code&quot;:&quot;wps_wpp_generate_pdf_pay&quot;}*ai_doubao_3.0.7_prod*1776738721280_fd4469_513526533138-slide-20"/>
</p:tagLst>
</file>

<file path=ppt/tags/tag32.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Lst>
</file>

<file path=ppt/tags/tag32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32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32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2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32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32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2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32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32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2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4_1"/>
  <p:tag name="KSO_WM_UNIT_TYPE" val="l_h_i"/>
  <p:tag name="KSO_WM_UNIT_PRESET_TEXT" val=" "/>
</p:tagLst>
</file>

<file path=ppt/tags/tag33.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2_2"/>
  <p:tag name="KSO_WM_UNIT_TYPE" val="l_h_i"/>
</p:tagLst>
</file>

<file path=ppt/tags/tag330.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项标题"/>
</p:tagLst>
</file>

<file path=ppt/tags/tag331.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 name="KSO_WM_UNIT_PRESET_TEXT" val="单击此处添加项正文"/>
</p:tagLst>
</file>

<file path=ppt/tags/tag332.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0"/>
  <p:tag name="KSO_WM_TEMPLATE_SLIDE_ID" val="slide_09c93aa01c28b66b"/>
</p:tagLst>
</file>

<file path=ppt/tags/tag333.xml><?xml version="1.0" encoding="utf-8"?>
<p:tagLst xmlns:p="http://schemas.openxmlformats.org/presentationml/2006/main">
  <p:tag name="KSO_WM_BEAUTIFY_FLAG" val="#fgm#"/>
  <p:tag name="KSO_WM_FIGMA_FLAG" val="#fgm#"/>
  <p:tag name="KSO_WM_UNIT_INDEX" val="1"/>
  <p:tag name="KSO_WM_UNIT_TYPE" val="a"/>
  <p:tag name="KSO_WM_LAYOUT_CHECK_HASH" val="c0f2ca83010d4d1c854f2443dfdb5c89a1025f94"/>
  <p:tag name="KSO_WM_NEWLAYOUT_GROUP_ID" val="layout_27"/>
  <p:tag name="KSO_WM_NEWLAYOUT_ID" val="slide_68c7e1d569ee91b3"/>
  <p:tag name="KSO_WM_UNIT_PRESET_TEXT" val="单击此处添加标题"/>
</p:tagLst>
</file>

<file path=ppt/tags/tag334.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335.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33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33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38.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339.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 name="KSO_WM_UNIT_PRESET_TEXT" val="02"/>
</p:tagLst>
</file>

<file path=ppt/tags/tag34.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34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34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42.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343.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 name="KSO_WM_UNIT_PRESET_TEXT" val="03"/>
</p:tagLst>
</file>

<file path=ppt/tags/tag34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34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46.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4_1"/>
  <p:tag name="KSO_WM_UNIT_TYPE" val="l_h_i"/>
  <p:tag name="KSO_WM_UNIT_PRESET_TEXT" val=" "/>
</p:tagLst>
</file>

<file path=ppt/tags/tag347.xml><?xml version="1.0" encoding="utf-8"?>
<p:tagLst xmlns:p="http://schemas.openxmlformats.org/presentationml/2006/main">
  <p:tag name="KSO_WM_BEAUTIFY_FLAG" val="#fgm#"/>
  <p:tag name="KSO_WM_DIAGRAM_GROUP_CODE" val="1"/>
  <p:tag name="KSO_WM_FIGMA_FLAG" val="#fgm#"/>
  <p:tag name="KSO_WM_UNIT_INDEX" val="1_4_2"/>
  <p:tag name="KSO_WM_UNIT_SUBTYPE" val="d"/>
  <p:tag name="KSO_WM_UNIT_TYPE" val="l_h_i"/>
  <p:tag name="KSO_WM_UNIT_PRESET_TEXT" val="04"/>
</p:tagLst>
</file>

<file path=ppt/tags/tag348.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349.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 name="KSO_WM_UNIT_PRESET_TEXT" val="单击此处添加项正文"/>
</p:tagLst>
</file>

<file path=ppt/tags/tag3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50.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0"/>
  <p:tag name="KSO_WM_TEMPLATE_SLIDE_ID" val="slide_68c7e1d569ee91b3"/>
</p:tagLst>
</file>

<file path=ppt/tags/tag351.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763e43f98db1b80168f257876926cec51970148"/>
  <p:tag name="KSO_WM_NEWLAYOUT_ID" val="slide_8d1615941f9e1a55"/>
</p:tagLst>
</file>

<file path=ppt/tags/tag352.xml><?xml version="1.0" encoding="utf-8"?>
<p:tagLst xmlns:p="http://schemas.openxmlformats.org/presentationml/2006/main">
  <p:tag name="KSO_WM_BEAUTIFY_FLAG" val="#fgm#"/>
  <p:tag name="KSO_WM_FIGMA_FLAG" val="#fgm#"/>
  <p:tag name="KSO_WM_UNIT_INDEX" val="1"/>
  <p:tag name="KSO_WM_UNIT_TYPE" val="e"/>
  <p:tag name="KSO_WM_UNIT_PRESET_TEXT" val="01"/>
</p:tagLst>
</file>

<file path=ppt/tags/tag353.xml><?xml version="1.0" encoding="utf-8"?>
<p:tagLst xmlns:p="http://schemas.openxmlformats.org/presentationml/2006/main">
  <p:tag name="KSO_WM_SLIDE_CONTENT_ORIENTATION" val="center"/>
  <p:tag name="KSO_WM_SLIDE_HAS_MASK" val="0"/>
  <p:tag name="KSO_WM_SLIDE_ITEM_CNT" val="0"/>
  <p:tag name="KSO_WM_SLIDE_TYPE" val="sectionTitle"/>
  <p:tag name="KSO_WM_TEMPLATE_SUBCATEGORY" val="29"/>
  <p:tag name="KSO_WM_BEAUTIFY_FLAG" val="#wm#"/>
  <p:tag name="KSO_WM_TEMPLATE_SLIDE_ID" val="slide_8d1615941f9e1a55"/>
</p:tagLst>
</file>

<file path=ppt/tags/tag354.xml><?xml version="1.0" encoding="utf-8"?>
<p:tagLst xmlns:p="http://schemas.openxmlformats.org/presentationml/2006/main">
  <p:tag name="KSO_WM_BEAUTIFY_FLAG" val="#fgm#"/>
  <p:tag name="KSO_WM_FIGMA_FLAG" val="#fgm#"/>
  <p:tag name="KSO_WM_UNIT_INDEX" val="1"/>
  <p:tag name="KSO_WM_UNIT_TYPE" val="a"/>
  <p:tag name="KSO_WM_LAYOUT_CHECK_HASH" val="2fe63bba918a377afed9e81b8338ee19f7b7455e"/>
  <p:tag name="KSO_WM_NEWLAYOUT_GROUP_ID" val="layout_32"/>
  <p:tag name="KSO_WM_NEWLAYOUT_ID" val="slide_0b86848e9fb20af8"/>
  <p:tag name="KSO_WM_UNIT_PRESET_TEXT" val="单击此处添加标题"/>
</p:tagLst>
</file>

<file path=ppt/tags/tag35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356.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Lst>
</file>

<file path=ppt/tags/tag357.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35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35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60.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361.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Lst>
</file>

<file path=ppt/tags/tag362.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36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36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6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366.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Lst>
</file>

<file path=ppt/tags/tag367.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36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36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370.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0"/>
  <p:tag name="KSO_WM_TEMPLATE_SLIDE_ID" val="slide_0b86848e9fb20af8"/>
</p:tagLst>
</file>

<file path=ppt/tags/tag371.xml><?xml version="1.0" encoding="utf-8"?>
<p:tagLst xmlns:p="http://schemas.openxmlformats.org/presentationml/2006/main">
  <p:tag name="KSO_WM_UNIT_TYPE" val="d"/>
  <p:tag name="KSO_WM_UNIT_INDEX" val="1"/>
  <p:tag name="KSO_WM_BEAUTIFY_FLAG" val="#wm#"/>
  <p:tag name="KSO_WM_TAG_VERSION" val="3.0"/>
</p:tagLst>
</file>

<file path=ppt/tags/tag372.xml><?xml version="1.0" encoding="utf-8"?>
<p:tagLst xmlns:p="http://schemas.openxmlformats.org/presentationml/2006/main">
  <p:tag name="KSO_WM_UNIT_TYPE" val="i"/>
  <p:tag name="KSO_WM_UNIT_INDEX" val="2"/>
  <p:tag name="KSO_WM_BEAUTIFY_FLAG" val="#wm#"/>
  <p:tag name="KSO_WM_TAG_VERSION" val="3.0"/>
  <p:tag name="KSO_WM_SHAPE_BRIGHT_DATA" val="[{&quot;dk1&quot;:-100,&quot;dk2&quot;:-80,&quot;lt1&quot;:-20,&quot;lt2&quot;:-20},{&quot;dk1&quot;:-100,&quot;dk2&quot;:-80,&quot;lt1&quot;:-20,&quot;lt2&quot;:-20},{&quot;dk1&quot;:-100,&quot;dk2&quot;:-80,&quot;lt1&quot;:-20,&quot;lt2&quot;:-20},{&quot;dk1&quot;:-100,&quot;dk2&quot;:-80,&quot;lt1&quot;:-20,&quot;lt2&quot;:-20}]"/>
  <p:tag name="KSO_WM_SHAPE_UPDATE_BRIGHT" val="1"/>
  <p:tag name="KSO_WM_CHANGETHEME_IGNOREDELETE" val="1"/>
  <p:tag name="KSO_WM_GRADIENT_SHAPE" val="1"/>
</p:tagLst>
</file>

<file path=ppt/tags/tag373.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FOLLOW_SHAPE_UNIT_TAG" val="1_1_1*l_h_y*"/>
  <p:tag name="KSO_WM_NEWLAYOUT_GROUP_ID" val="40"/>
  <p:tag name="KSO_WM_NEWLAYOUT_ID" val="lay_44d203f009798acb347d564745133717974a016f"/>
  <p:tag name="KSO_WM_SLIDE_FIGMA_DIAGRAM" val="1"/>
  <p:tag name="KSO_WM_UNIT_INDEX" val="1_1_1"/>
  <p:tag name="KSO_WM_UNIT_TYPE" val="l_h_i"/>
  <p:tag name="KSO_WM_CARDGROUP_LAYOUT_DATA" val="{&quot;cardRct&quot;:[960,2399.5455,10800,2266.8216666666667],&quot;lytRct&quot;:[960,2399,10800,7442],&quot;rct&quot;:[960,2399,10800,7441],&quot;spRct&quot;:[0,0,10799,2266]}"/>
</p:tagLst>
</file>

<file path=ppt/tags/tag374.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NEWLAYOUT_GROUP_ID" val="40"/>
  <p:tag name="KSO_WM_NEWLAYOUT_ID" val="lay_44d203f009798acb347d564745133717974a016f"/>
  <p:tag name="KSO_WM_SLIDE_FIGMA_DIAGRAM" val="1"/>
  <p:tag name="KSO_WM_UNIT_INDEX" val="1_1_1"/>
  <p:tag name="KSO_WM_UNIT_PRESET_TEXT" val="请在此输入您的标题"/>
  <p:tag name="KSO_WM_UNIT_TYPE" val="l_h_a"/>
  <p:tag name="KSO_WM_CARDGROUP_LAYOUT_DATA" val="{&quot;cardRct&quot;:[960,2399.5455,10800,2266.8216666666667],&quot;lytRct&quot;:[960,2399,10800,7442],&quot;rct&quot;:[960,2399,10800,7441],&quot;spRct&quot;:[360,393,10439,952]}"/>
</p:tagLst>
</file>

<file path=ppt/tags/tag375.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NEWLAYOUT_GROUP_ID" val="40"/>
  <p:tag name="KSO_WM_NEWLAYOUT_ID" val="lay_44d203f009798acb347d564745133717974a016f"/>
  <p:tag name="KSO_WM_SLIDE_FIGMA_DIAGRAM" val="1"/>
  <p:tag name="KSO_WM_UNIT_INDEX" val="1_1_1"/>
  <p:tag name="KSO_WM_UNIT_PRESET_TEXT" val="请在此输入您的文本。"/>
  <p:tag name="KSO_WM_UNIT_TYPE" val="l_h_f"/>
  <p:tag name="KSO_WM_CARDGROUP_LAYOUT_DATA" val="{&quot;cardRct&quot;:[960,2399.5455,10800,2266.8216666666667],&quot;lytRct&quot;:[960,2399,10800,7442],&quot;rct&quot;:[960,2399,10800,7441],&quot;spRct&quot;:[360,1033,10439,1872]}"/>
</p:tagLst>
</file>

<file path=ppt/tags/tag376.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FOLLOW_SHAPE_UNIT_TAG" val="1_2_1*l_h_y*"/>
  <p:tag name="KSO_WM_NEWLAYOUT_GROUP_ID" val="40"/>
  <p:tag name="KSO_WM_NEWLAYOUT_ID" val="lay_44d203f009798acb347d564745133717974a016f"/>
  <p:tag name="KSO_WM_SLIDE_FIGMA_DIAGRAM" val="1"/>
  <p:tag name="KSO_WM_UNIT_INDEX" val="1_2_1"/>
  <p:tag name="KSO_WM_UNIT_TYPE" val="l_h_i"/>
  <p:tag name="KSO_WM_CARDGROUP_LAYOUT_DATA" val="{&quot;cardRct&quot;:[960,4986.367166666668,10800,2266.8216666666667],&quot;lytRct&quot;:[960,2399,10800,7442],&quot;rct&quot;:[960,2399,10800,7441],&quot;spRct&quot;:[0,2587,10799,4853]}"/>
</p:tagLst>
</file>

<file path=ppt/tags/tag377.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NEWLAYOUT_GROUP_ID" val="40"/>
  <p:tag name="KSO_WM_NEWLAYOUT_ID" val="lay_44d203f009798acb347d564745133717974a016f"/>
  <p:tag name="KSO_WM_SLIDE_FIGMA_DIAGRAM" val="1"/>
  <p:tag name="KSO_WM_UNIT_INDEX" val="1_2_1"/>
  <p:tag name="KSO_WM_UNIT_PRESET_TEXT" val="请在此输入您的标题"/>
  <p:tag name="KSO_WM_UNIT_TYPE" val="l_h_a"/>
  <p:tag name="KSO_WM_CARDGROUP_LAYOUT_DATA" val="{&quot;cardRct&quot;:[960,4986.367166666668,10800,2266.8216666666667],&quot;lytRct&quot;:[960,2399,10800,7442],&quot;rct&quot;:[960,2399,10800,7441],&quot;spRct&quot;:[360,2980,10439,3539]}"/>
</p:tagLst>
</file>

<file path=ppt/tags/tag378.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NEWLAYOUT_GROUP_ID" val="40"/>
  <p:tag name="KSO_WM_NEWLAYOUT_ID" val="lay_44d203f009798acb347d564745133717974a016f"/>
  <p:tag name="KSO_WM_SLIDE_FIGMA_DIAGRAM" val="1"/>
  <p:tag name="KSO_WM_UNIT_INDEX" val="1_2_1"/>
  <p:tag name="KSO_WM_UNIT_PRESET_TEXT" val="请在此输入您的文本。"/>
  <p:tag name="KSO_WM_UNIT_TYPE" val="l_h_f"/>
  <p:tag name="KSO_WM_CARDGROUP_LAYOUT_DATA" val="{&quot;cardRct&quot;:[960,4986.367166666668,10800,2266.8216666666667],&quot;lytRct&quot;:[960,2399,10800,7442],&quot;rct&quot;:[960,2399,10800,7441],&quot;spRct&quot;:[360,3620,10439,4459]}"/>
</p:tagLst>
</file>

<file path=ppt/tags/tag379.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FOLLOW_SHAPE_UNIT_TAG" val="1_3_1*l_h_y*"/>
  <p:tag name="KSO_WM_NEWLAYOUT_GROUP_ID" val="40"/>
  <p:tag name="KSO_WM_NEWLAYOUT_ID" val="lay_44d203f009798acb347d564745133717974a016f"/>
  <p:tag name="KSO_WM_SLIDE_FIGMA_DIAGRAM" val="1"/>
  <p:tag name="KSO_WM_UNIT_INDEX" val="1_3_1"/>
  <p:tag name="KSO_WM_UNIT_TYPE" val="l_h_i"/>
  <p:tag name="KSO_WM_CARDGROUP_LAYOUT_DATA" val="{&quot;cardRct&quot;:[960,7573.1888333333345,10800,2266.8216666666667],&quot;lytRct&quot;:[960,2399,10800,7442],&quot;rct&quot;:[960,2399,10800,7441],&quot;spRct&quot;:[0,5174,10799,7440]}"/>
</p:tagLst>
</file>

<file path=ppt/tags/tag38.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3_2"/>
  <p:tag name="KSO_WM_UNIT_TYPE" val="l_h_i"/>
</p:tagLst>
</file>

<file path=ppt/tags/tag380.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NEWLAYOUT_GROUP_ID" val="40"/>
  <p:tag name="KSO_WM_NEWLAYOUT_ID" val="lay_44d203f009798acb347d564745133717974a016f"/>
  <p:tag name="KSO_WM_SLIDE_FIGMA_DIAGRAM" val="1"/>
  <p:tag name="KSO_WM_UNIT_INDEX" val="1_3_1"/>
  <p:tag name="KSO_WM_UNIT_PRESET_TEXT" val="请在此输入您的标题"/>
  <p:tag name="KSO_WM_UNIT_TYPE" val="l_h_a"/>
  <p:tag name="KSO_WM_CARDGROUP_LAYOUT_DATA" val="{&quot;cardRct&quot;:[960,7573.1888333333345,10800,2266.8216666666667],&quot;lytRct&quot;:[960,2399,10800,7442],&quot;rct&quot;:[960,2399,10800,7441],&quot;spRct&quot;:[360,5567,10439,6126]}"/>
</p:tagLst>
</file>

<file path=ppt/tags/tag381.xml><?xml version="1.0" encoding="utf-8"?>
<p:tagLst xmlns:p="http://schemas.openxmlformats.org/presentationml/2006/main">
  <p:tag name="KSO_WM_AILAYOUT_OPTION" val="0_1_1_0"/>
  <p:tag name="KSO_WM_BEAUTIFY_FLAG" val="#wm#"/>
  <p:tag name="KSO_WM_CARDGOUR_SOURCE_FROM" val="aipagebeautify"/>
  <p:tag name="KSO_WM_CARDGROUP_FEATURE" val="1*1*5*1*1"/>
  <p:tag name="KSO_WM_CARDGROUP_ID" val="e4afb59dfcde4f1b952f1bf1c44eea9b"/>
  <p:tag name="KSO_WM_CARDGROUP_STYLE_INFO" val="C1_sc_p2*standard*0"/>
  <p:tag name="KSO_WM_FIGMA_FLAG" val="#fgm#"/>
  <p:tag name="KSO_WM_NEWLAYOUT_GROUP_ID" val="40"/>
  <p:tag name="KSO_WM_NEWLAYOUT_ID" val="lay_44d203f009798acb347d564745133717974a016f"/>
  <p:tag name="KSO_WM_SLIDE_FIGMA_DIAGRAM" val="1"/>
  <p:tag name="KSO_WM_UNIT_INDEX" val="1_3_1"/>
  <p:tag name="KSO_WM_UNIT_PRESET_TEXT" val="请在此输入您的文本。"/>
  <p:tag name="KSO_WM_UNIT_TYPE" val="l_h_f"/>
  <p:tag name="KSO_WM_CARDGROUP_LAYOUT_DATA" val="{&quot;cardRct&quot;:[960,7573.1888333333345,10800,2266.8216666666667],&quot;lytRct&quot;:[960,2399,10800,7442],&quot;rct&quot;:[960,2399,10800,7441],&quot;spRct&quot;:[360,6207,10439,7046]}"/>
</p:tagLst>
</file>

<file path=ppt/tags/tag382.xml><?xml version="1.0" encoding="utf-8"?>
<p:tagLst xmlns:p="http://schemas.openxmlformats.org/presentationml/2006/main">
  <p:tag name="KSO_WM_UNIT_TYPE" val="a"/>
  <p:tag name="KSO_WM_UNIT_INDEX" val="1"/>
  <p:tag name="KSO_WM_BEAUTIFY_FLAG" val="#wm#"/>
  <p:tag name="KSO_WM_TAG_VERSION" val="3.0"/>
  <p:tag name="KSO_WM_SHAPE_UPDATE_BRIGHT" val="1"/>
</p:tagLst>
</file>

<file path=ppt/tags/tag383.xml><?xml version="1.0" encoding="utf-8"?>
<p:tagLst xmlns:p="http://schemas.openxmlformats.org/presentationml/2006/main">
  <p:tag name="KSO_WM_TEMPLATE_SLIDE_ID" val="lay_44d203f009798acb347d564745133717974a016f"/>
  <p:tag name="KSO_WM_SLIDE_ITEM_CNT" val="3"/>
  <p:tag name="KSO_WM_SLIDE_CHECK_HASH" val="82827718beb4b7ce3c3b92247ad38f8a65338a75"/>
</p:tagLst>
</file>

<file path=ppt/tags/tag384.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763e43f98db1b80168f257876926cec51970148"/>
  <p:tag name="KSO_WM_NEWLAYOUT_ID" val="slide_8d1615941f9e1a55"/>
</p:tagLst>
</file>

<file path=ppt/tags/tag385.xml><?xml version="1.0" encoding="utf-8"?>
<p:tagLst xmlns:p="http://schemas.openxmlformats.org/presentationml/2006/main">
  <p:tag name="KSO_WM_BEAUTIFY_FLAG" val="#fgm#"/>
  <p:tag name="KSO_WM_FIGMA_FLAG" val="#fgm#"/>
  <p:tag name="KSO_WM_UNIT_INDEX" val="1"/>
  <p:tag name="KSO_WM_UNIT_TYPE" val="e"/>
  <p:tag name="KSO_WM_UNIT_PRESET_TEXT" val="01"/>
</p:tagLst>
</file>

<file path=ppt/tags/tag386.xml><?xml version="1.0" encoding="utf-8"?>
<p:tagLst xmlns:p="http://schemas.openxmlformats.org/presentationml/2006/main">
  <p:tag name="KSO_WM_SLIDE_CONTENT_ORIENTATION" val="center"/>
  <p:tag name="KSO_WM_SLIDE_HAS_MASK" val="0"/>
  <p:tag name="KSO_WM_SLIDE_ITEM_CNT" val="0"/>
  <p:tag name="KSO_WM_SLIDE_TYPE" val="sectionTitle"/>
  <p:tag name="KSO_WM_TEMPLATE_SUBCATEGORY" val="29"/>
  <p:tag name="KSO_WM_BEAUTIFY_FLAG" val="#wm#"/>
  <p:tag name="KSO_WM_TEMPLATE_SLIDE_ID" val="slide_8d1615941f9e1a55"/>
</p:tagLst>
</file>

<file path=ppt/tags/tag387.xml><?xml version="1.0" encoding="utf-8"?>
<p:tagLst xmlns:p="http://schemas.openxmlformats.org/presentationml/2006/main">
  <p:tag name="KSO_WM_BEAUTIFY_FLAG" val="#fgm#"/>
  <p:tag name="KSO_WM_FIGMA_FLAG" val="#fgm#"/>
  <p:tag name="KSO_WM_UNIT_INDEX" val="1"/>
  <p:tag name="KSO_WM_UNIT_TYPE" val="a"/>
  <p:tag name="KSO_WM_LAYOUT_CHECK_HASH" val="d59c7c860bfd84c05753a3467b041041a9f4ffc6"/>
  <p:tag name="KSO_WM_NEWLAYOUT_GROUP_ID" val="layout_10007"/>
  <p:tag name="KSO_WM_NEWLAYOUT_ID" val="slide_a6198808599c094b"/>
  <p:tag name="KSO_WM_UNIT_PRESET_TEXT" val="单击此处添加标题"/>
</p:tagLst>
</file>

<file path=ppt/tags/tag388.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0"/>
  <p:tag name="KSO_WM_TEMPLATE_SLIDE_ID" val="slide_a6198808599c094b"/>
</p:tagLst>
</file>

<file path=ppt/tags/tag389.xml><?xml version="1.0" encoding="utf-8"?>
<p:tagLst xmlns:p="http://schemas.openxmlformats.org/presentationml/2006/main">
  <p:tag name="KSO_WM_BEAUTIFY_FLAG" val="#wm#"/>
  <p:tag name="KSO_WM_UNIT_TYPE" val="a"/>
  <p:tag name="KSO_WM_UNIT_INDEX" val="1"/>
</p:tagLst>
</file>

<file path=ppt/tags/tag39.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390.xml><?xml version="1.0" encoding="utf-8"?>
<p:tagLst xmlns:p="http://schemas.openxmlformats.org/presentationml/2006/main">
  <p:tag name="KSO_WM_SLIDE_TYPE" val="endPage"/>
  <p:tag name="KSO_WM_BEAUTIFY_FLAG" val="#wm#"/>
  <p:tag name="KSO_WM_TEMPLATE_SUBCATEGORY" val="29"/>
  <p:tag name="KSO_WM_AI_TEMPLATE_TYPE" val="aiCover"/>
</p:tagLst>
</file>

<file path=ppt/tags/tag4.xml><?xml version="1.0" encoding="utf-8"?>
<p:tagLst xmlns:p="http://schemas.openxmlformats.org/presentationml/2006/main">
  <p:tag name="KSO_WM_BEAUTIFY_FLAG" val="#wm#"/>
  <p:tag name="KSO_WM_UNIT_TYPE" val="a"/>
  <p:tag name="KSO_WM_UNIT_INDEX" val="2"/>
</p:tagLst>
</file>

<file path=ppt/tags/tag4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2.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4_1"/>
  <p:tag name="KSO_WM_UNIT_TYPE" val="l_h_i"/>
</p:tagLst>
</file>

<file path=ppt/tags/tag43.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4_2"/>
  <p:tag name="KSO_WM_UNIT_TYPE" val="l_h_i"/>
</p:tagLst>
</file>

<file path=ppt/tags/tag44.xml><?xml version="1.0" encoding="utf-8"?>
<p:tagLst xmlns:p="http://schemas.openxmlformats.org/presentationml/2006/main">
  <p:tag name="KSO_WM_FIGMA_DECORATION_INDEX" val="4"/>
  <p:tag name="$PH_EXT" val="1"/>
  <p:tag name="KSO_WM_BEAUTIFY_FLAG" val="#fgm#"/>
  <p:tag name="KSO_WM_DIAGRAM_GROUP_CODE" val="1"/>
  <p:tag name="KSO_WM_FIGMA_FLAG" val="#fgm#"/>
  <p:tag name="KSO_WM_UNIT_INDEX" val="1_4_1"/>
  <p:tag name="KSO_WM_UNIT_TYPE" val="l_h_x"/>
</p:tagLst>
</file>

<file path=ppt/tags/tag4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46.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47.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763e43f98db1b80168f257876926cec51970148"/>
  <p:tag name="KSO_WM_NEWLAYOUT_ID" val="slide_8d1615941f9e1a55"/>
</p:tagLst>
</file>

<file path=ppt/tags/tag48.xml><?xml version="1.0" encoding="utf-8"?>
<p:tagLst xmlns:p="http://schemas.openxmlformats.org/presentationml/2006/main">
  <p:tag name="KSO_WM_BEAUTIFY_FLAG" val="#fgm#"/>
  <p:tag name="KSO_WM_FIGMA_FLAG" val="#fgm#"/>
  <p:tag name="KSO_WM_UNIT_INDEX" val="1"/>
  <p:tag name="KSO_WM_UNIT_TYPE" val="e"/>
</p:tagLst>
</file>

<file path=ppt/tags/tag49.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5.xml><?xml version="1.0" encoding="utf-8"?>
<p:tagLst xmlns:p="http://schemas.openxmlformats.org/presentationml/2006/main">
  <p:tag name="KSO_WM_BEAUTIFY_FLAG" val="#wm#"/>
  <p:tag name="KSO_WM_UNIT_TYPE" val="a"/>
  <p:tag name="KSO_WM_UNIT_INDEX" val="1"/>
</p:tagLst>
</file>

<file path=ppt/tags/tag50.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bbade2741a4883be4b59c9ac224611826f4c3b0c"/>
  <p:tag name="KSO_WM_NEWLAYOUT_GROUP_ID" val="layout_1-5"/>
  <p:tag name="KSO_WM_NEWLAYOUT_ID" val="slide_61223ae7a7f7aefc"/>
</p:tagLst>
</file>

<file path=ppt/tags/tag51.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5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5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4.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5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5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7.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5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5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6.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60.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6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62.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63.xml><?xml version="1.0" encoding="utf-8"?>
<p:tagLst xmlns:p="http://schemas.openxmlformats.org/presentationml/2006/main">
  <p:tag name="KSO_WM_UNIT_TYPE" val="d"/>
  <p:tag name="KSO_WM_UNIT_INDEX" val="1"/>
  <p:tag name="KSO_WM_BEAUTIFY_FLAG" val="#wm#"/>
  <p:tag name="KSO_WM_TAG_VERSION" val="3.0"/>
</p:tagLst>
</file>

<file path=ppt/tags/tag64.xml><?xml version="1.0" encoding="utf-8"?>
<p:tagLst xmlns:p="http://schemas.openxmlformats.org/presentationml/2006/main">
  <p:tag name="KSO_WM_UNIT_TYPE" val="a"/>
  <p:tag name="KSO_WM_UNIT_INDEX" val="1"/>
  <p:tag name="KSO_WM_BEAUTIFY_FLAG" val="#wm#"/>
  <p:tag name="KSO_WM_TAG_VERSION" val="3.0"/>
  <p:tag name="AIBEASPECIALSHAPE" val="1"/>
  <p:tag name="KSO_WM_AILAYOUT_OPTION" val="0_1_1_0"/>
  <p:tag name="KSO_WM_LAYOUT_CARDGROUP_FEATURE" val="1*3*7*1*1"/>
  <p:tag name="KSO_WM_LAYOUT_CARDGROUP_ID" val="bef42e5b36b4486498a1e50f031057a3"/>
  <p:tag name="KSO_WM_LAYOUT_CARDGROUP_STYLE_INFO" val="C1_sc_p2*standard*2"/>
  <p:tag name="KSO_WM_LAYOUT_CARD_COUNT" val="2"/>
  <p:tag name="KSO_WM_LAYOUT_CHECK_HASH" val="e9c453df315ea795446ce6cdfe148ff96a50939f"/>
  <p:tag name="KSO_WM_LAYOUT_DOMHASH" val="0f47d3a79191b20efddc72f564c09dc6dfe15fce"/>
  <p:tag name="KSO_WM_LAYOUT_MCSHASH" val="22987016c16323f657ee5886832f4356a277d984"/>
  <p:tag name="KSO_WM_NEWLAYOUT_GROUP_ID" val="40"/>
  <p:tag name="KSO_WM_NEWLAYOUT_ID" val="lay_44d203f009798acb347d564745133717974a016f"/>
</p:tagLst>
</file>

<file path=ppt/tags/tag65.xml><?xml version="1.0" encoding="utf-8"?>
<p:tagLst xmlns:p="http://schemas.openxmlformats.org/presentationml/2006/main">
  <p:tag name="KSO_WM_PLACEHOLDER_TYPE" val="cg"/>
  <p:tag name="KSO_WM_UNIT_INDEX" val="1"/>
  <p:tag name="KSO_WM_BEAUTIFY_FLAG" val="#wm#"/>
  <p:tag name="KSO_WM_TAG_VERSION" val="3.0"/>
</p:tagLst>
</file>

<file path=ppt/tags/tag66.xml><?xml version="1.0" encoding="utf-8"?>
<p:tagLst xmlns:p="http://schemas.openxmlformats.org/presentationml/2006/main">
  <p:tag name="KSO_WM_BEAUTIFY_FLAG" val="#fgm#"/>
  <p:tag name="KSO_WM_FIGMA_FLAG" val="#fgm#"/>
  <p:tag name="KSO_WM_UNIT_INDEX" val="1"/>
  <p:tag name="KSO_WM_UNIT_TYPE" val="a"/>
  <p:tag name="KSO_WM_LAYOUT_CHECK_HASH" val="4b0b44f068d6a893d8985705291e0276fec0d2f0"/>
  <p:tag name="KSO_WM_NEWLAYOUT_GROUP_ID" val="layout_30"/>
  <p:tag name="KSO_WM_NEWLAYOUT_ID" val="slide_cff4d5403599244e"/>
</p:tagLst>
</file>

<file path=ppt/tags/tag67.xml><?xml version="1.0" encoding="utf-8"?>
<p:tagLst xmlns:p="http://schemas.openxmlformats.org/presentationml/2006/main">
  <p:tag name="KSO_WM_BEAUTIFY_FLAG" val="#fgm#"/>
  <p:tag name="KSO_WM_FIGMA_FLAG" val="#fgm#"/>
  <p:tag name="KSO_WM_UNIT_INDEX" val="1"/>
  <p:tag name="KSO_WM_UNIT_TYPE" val="d"/>
</p:tagLst>
</file>

<file path=ppt/tags/tag6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6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7.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f086252ba1e02fcc94d3ebc33134ebbe4933e31b"/>
  <p:tag name="KSO_WM_NEWLAYOUT_ID" val="slide_ba60fb0293b23fda"/>
</p:tagLst>
</file>

<file path=ppt/tags/tag7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71.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7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7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74.xml><?xml version="1.0" encoding="utf-8"?>
<p:tagLst xmlns:p="http://schemas.openxmlformats.org/presentationml/2006/main">
  <p:tag name="KSO_WM_BEAUTIFY_FLAG" val="#fgm#"/>
  <p:tag name="KSO_WM_FIGMA_FLAG" val="#fgm#"/>
  <p:tag name="KSO_WM_UNIT_INDEX" val="1"/>
  <p:tag name="KSO_WM_UNIT_TYPE" val="a"/>
  <p:tag name="KSO_WM_LAYOUT_CHECK_HASH" val="f321386f90a5ff914dcf5fba4f7307d63b83f058"/>
  <p:tag name="KSO_WM_NEWLAYOUT_GROUP_ID" val="layout_10009"/>
  <p:tag name="KSO_WM_NEWLAYOUT_ID" val="slide_663634cc5316c693"/>
</p:tagLst>
</file>

<file path=ppt/tags/tag75.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7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7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78.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7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8.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8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81.xml><?xml version="1.0" encoding="utf-8"?>
<p:tagLst xmlns:p="http://schemas.openxmlformats.org/presentationml/2006/main">
  <p:tag name="KSO_WM_UNIT_TYPE" val="d"/>
  <p:tag name="KSO_WM_UNIT_INDEX" val="1"/>
  <p:tag name="KSO_WM_BEAUTIFY_FLAG" val="#wm#"/>
  <p:tag name="KSO_WM_TAG_VERSION" val="3.0"/>
</p:tagLst>
</file>

<file path=ppt/tags/tag82.xml><?xml version="1.0" encoding="utf-8"?>
<p:tagLst xmlns:p="http://schemas.openxmlformats.org/presentationml/2006/main">
  <p:tag name="KSO_WM_UNIT_TYPE" val="a"/>
  <p:tag name="KSO_WM_UNIT_INDEX" val="1"/>
  <p:tag name="KSO_WM_BEAUTIFY_FLAG" val="#wm#"/>
  <p:tag name="KSO_WM_TAG_VERSION" val="3.0"/>
  <p:tag name="AIBEASPECIALSHAPE" val="1"/>
  <p:tag name="KSO_WM_AILAYOUT_OPTION" val="0_1_1_0"/>
  <p:tag name="KSO_WM_LAYOUT_CARDGROUP_FEATURE" val="1*1*5*1*1"/>
  <p:tag name="KSO_WM_LAYOUT_CARDGROUP_ID" val="6a2ea1f64f734d13ac213b8e424a31e3"/>
  <p:tag name="KSO_WM_LAYOUT_CARDGROUP_STYLE_INFO" val="C1_sc_p2*standard*2"/>
  <p:tag name="KSO_WM_LAYOUT_CARD_COUNT" val="2"/>
  <p:tag name="KSO_WM_LAYOUT_CHECK_HASH" val="c4ee9b106e979e1bc3b45e4ec314855bbc28613b"/>
  <p:tag name="KSO_WM_LAYOUT_DOMHASH" val="811e899127454e67863f535e73254955967c40be"/>
  <p:tag name="KSO_WM_LAYOUT_MCSHASH" val="107be5518232ce26bcde1a2c0495389f80650237"/>
  <p:tag name="KSO_WM_NEWLAYOUT_GROUP_ID" val="40"/>
  <p:tag name="KSO_WM_NEWLAYOUT_ID" val="lay_fb6c34eba8e90fc6cc650bfd65bf5264ee39fe27"/>
</p:tagLst>
</file>

<file path=ppt/tags/tag83.xml><?xml version="1.0" encoding="utf-8"?>
<p:tagLst xmlns:p="http://schemas.openxmlformats.org/presentationml/2006/main">
  <p:tag name="KSO_WM_PLACEHOLDER_TYPE" val="cg"/>
  <p:tag name="KSO_WM_UNIT_INDEX" val="1"/>
  <p:tag name="KSO_WM_BEAUTIFY_FLAG" val="#wm#"/>
  <p:tag name="KSO_WM_TAG_VERSION" val="3.0"/>
</p:tagLst>
</file>

<file path=ppt/tags/tag84.xml><?xml version="1.0" encoding="utf-8"?>
<p:tagLst xmlns:p="http://schemas.openxmlformats.org/presentationml/2006/main">
  <p:tag name="KSO_WM_BEAUTIFY_FLAG" val="#fgm#"/>
  <p:tag name="KSO_WM_FIGMA_FLAG" val="#fgm#"/>
  <p:tag name="KSO_WM_UNIT_INDEX" val="1"/>
  <p:tag name="KSO_WM_UNIT_TYPE" val="a"/>
  <p:tag name="KSO_WM_LAYOUT_CHECK_HASH" val="f652b753f617e8afaff551eb68eeb2eb6a3fe289"/>
  <p:tag name="KSO_WM_NEWLAYOUT_GROUP_ID" val="layout_26"/>
  <p:tag name="KSO_WM_NEWLAYOUT_ID" val="slide_f64549512ce8df60"/>
</p:tagLst>
</file>

<file path=ppt/tags/tag8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86.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8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8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8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9.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90.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9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9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93.xml><?xml version="1.0" encoding="utf-8"?>
<p:tagLst xmlns:p="http://schemas.openxmlformats.org/presentationml/2006/main">
  <p:tag name="KSO_WM_BEAUTIFY_FLAG" val="#fgm#"/>
  <p:tag name="KSO_WM_FIGMA_FLAG" val="#fgm#"/>
  <p:tag name="KSO_WM_UNIT_INDEX" val="1"/>
  <p:tag name="KSO_WM_UNIT_TYPE" val="a"/>
  <p:tag name="KSO_WM_LAYOUT_CHECK_HASH" val="81d360cc474fd3851a565a4a55ed2e6209faae11"/>
  <p:tag name="KSO_WM_NEWLAYOUT_GROUP_ID" val="layout_51"/>
  <p:tag name="KSO_WM_NEWLAYOUT_ID" val="slide_bb33ee6a4ddd7ca6"/>
</p:tagLst>
</file>

<file path=ppt/tags/tag94.xml><?xml version="1.0" encoding="utf-8"?>
<p:tagLst xmlns:p="http://schemas.openxmlformats.org/presentationml/2006/main">
  <p:tag name="KSO_WM_BEAUTIFY_FLAG" val="#fgm#"/>
  <p:tag name="KSO_WM_FIGMA_FLAG" val="#fgm#"/>
  <p:tag name="KSO_WM_UNIT_INDEX" val="1"/>
  <p:tag name="KSO_WM_UNIT_TYPE" val="d"/>
</p:tagLst>
</file>

<file path=ppt/tags/tag9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9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9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9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99.xml><?xml version="1.0" encoding="utf-8"?>
<p:tagLst xmlns:p="http://schemas.openxmlformats.org/presentationml/2006/main">
  <p:tag name="KSO_WM_UNIT_TYPE" val="d"/>
  <p:tag name="KSO_WM_UNIT_INDEX" val="1"/>
  <p:tag name="KSO_WM_BEAUTIFY_FLAG" val="#wm#"/>
  <p:tag name="KSO_WM_TAG_VERSION" val="3.0"/>
</p:tagLst>
</file>

<file path=ppt/theme/theme1.xml><?xml version="1.0" encoding="utf-8"?>
<a:theme xmlns:a="http://schemas.openxmlformats.org/drawingml/2006/main" name="WPS">
  <a:themeElements>
    <a:clrScheme name="">
      <a:dk1>
        <a:srgbClr val="000000"/>
      </a:dk1>
      <a:lt1>
        <a:srgbClr val="FFFFFF"/>
      </a:lt1>
      <a:dk2>
        <a:srgbClr val="091315"/>
      </a:dk2>
      <a:lt2>
        <a:srgbClr val="E5F2F5"/>
      </a:lt2>
      <a:accent1>
        <a:srgbClr val="2B616B"/>
      </a:accent1>
      <a:accent2>
        <a:srgbClr val="366270"/>
      </a:accent2>
      <a:accent3>
        <a:srgbClr val="2B616B"/>
      </a:accent3>
      <a:accent4>
        <a:srgbClr val="366270"/>
      </a:accent4>
      <a:accent5>
        <a:srgbClr val="2B616B"/>
      </a:accent5>
      <a:accent6>
        <a:srgbClr val="366270"/>
      </a:accent6>
      <a:hlink>
        <a:srgbClr val="0026E5"/>
      </a:hlink>
      <a:folHlink>
        <a:srgbClr val="7E1FAD"/>
      </a:folHlink>
    </a:clrScheme>
    <a:fontScheme name="">
      <a:majorFont>
        <a:latin typeface="MiSans Medium"/>
        <a:ea typeface="MiSans Medium"/>
        <a:cs typeface=""/>
      </a:majorFont>
      <a:minorFont>
        <a:latin typeface="MiSans Normal"/>
        <a:ea typeface="MiSans Normal"/>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2652</Words>
  <Application>WPS 演示</Application>
  <PresentationFormat>宽屏</PresentationFormat>
  <Paragraphs>301</Paragraphs>
  <Slides>26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26</vt:i4>
      </vt:variant>
    </vt:vector>
  </HeadingPairs>
  <TitlesOfParts>
    <vt:vector size="40" baseType="lpstr">
      <vt:lpstr>Arial</vt:lpstr>
      <vt:lpstr>宋体</vt:lpstr>
      <vt:lpstr>Wingdings</vt:lpstr>
      <vt:lpstr>MiSans Heavy</vt:lpstr>
      <vt:lpstr>逐浪新宋 中等</vt:lpstr>
      <vt:lpstr>微软雅黑</vt:lpstr>
      <vt:lpstr>MiSans Normal</vt:lpstr>
      <vt:lpstr>MiSans Medium</vt:lpstr>
      <vt:lpstr>Arial Unicode MS</vt:lpstr>
      <vt:lpstr>Calibri</vt:lpstr>
      <vt:lpstr>MiSans Medium</vt:lpstr>
      <vt:lpstr>FFont-Family</vt:lpstr>
      <vt:lpstr>MiSans Normal</vt:lpstr>
      <vt:lpstr>WPS</vt:lpstr>
      <vt:lpstr>智蔓(SmartVine):</vt:lpstr>
      <vt:lpstr>目录</vt:lpstr>
      <vt:lpstr>项目背景与市场机会</vt:lpstr>
      <vt:lpstr>决策滞后性问题</vt:lpstr>
      <vt:lpstr>数据孤岛与人才短缺挑战</vt:lpstr>
      <vt:lpstr>高增长率与政策驱动</vt:lpstr>
      <vt:lpstr>技术方案与系统架构</vt:lpstr>
      <vt:lpstr>早期多模态诊断与非接触式精准检测</vt:lpstr>
      <vt:lpstr>数据驱动闭环决策</vt:lpstr>
      <vt:lpstr>双引擎AI大模型与边缘协同算法</vt:lpstr>
      <vt:lpstr>轻量级前端与高效视觉引擎</vt:lpstr>
      <vt:lpstr>PowerPoint 演示文稿</vt:lpstr>
      <vt:lpstr>智能病虫害检测（YOLO模型）</vt:lpstr>
      <vt:lpstr>多源数据融合智能决策（ReAct + GLM-4） </vt:lpstr>
      <vt:lpstr>PowerPoint 演示文稿</vt:lpstr>
      <vt:lpstr>联邦学习模块 </vt:lpstr>
      <vt:lpstr>PowerPoint 演示文稿</vt:lpstr>
      <vt:lpstr>商业模式与竞争优势</vt:lpstr>
      <vt:lpstr>主要竞品优劣势对比</vt:lpstr>
      <vt:lpstr>智蔓(SmartVine)的绝对差异化</vt:lpstr>
      <vt:lpstr>发展规划与收益预测</vt:lpstr>
      <vt:lpstr>多元化稳定营收矩阵</vt:lpstr>
      <vt:lpstr>三阶段市场渗透策略</vt:lpstr>
      <vt:lpstr>项目成效</vt:lpstr>
      <vt:lpstr>项目成效</vt:lpstr>
      <vt:lpstr>感谢评委老师的聆听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智蔓(SmartVine):</dc:title>
  <dc:creator>王宏恩</dc:creator>
  <cp:lastModifiedBy>撇妨悦制仓</cp:lastModifiedBy>
  <cp:revision>39</cp:revision>
  <dcterms:created xsi:type="dcterms:W3CDTF">2026-04-21T10:49:00Z</dcterms:created>
  <dcterms:modified xsi:type="dcterms:W3CDTF">2026-05-22T12:38:44Z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7BBDD196B4634E88A216DEDB9B239CEB_13</vt:lpwstr>
  </property>
</Properties>
</file>